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4"/>
  </p:notesMasterIdLst>
  <p:sldIdLst>
    <p:sldId id="263" r:id="rId3"/>
    <p:sldId id="279" r:id="rId4"/>
    <p:sldId id="280" r:id="rId5"/>
    <p:sldId id="270" r:id="rId6"/>
    <p:sldId id="281" r:id="rId7"/>
    <p:sldId id="273" r:id="rId8"/>
    <p:sldId id="276" r:id="rId9"/>
    <p:sldId id="274" r:id="rId10"/>
    <p:sldId id="275" r:id="rId11"/>
    <p:sldId id="278" r:id="rId12"/>
    <p:sldId id="27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3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2" autoAdjust="0"/>
    <p:restoredTop sz="94660"/>
  </p:normalViewPr>
  <p:slideViewPr>
    <p:cSldViewPr>
      <p:cViewPr varScale="1">
        <p:scale>
          <a:sx n="72" d="100"/>
          <a:sy n="72" d="100"/>
        </p:scale>
        <p:origin x="28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D8F-54CB-4311-B0B5-2502477DB590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F78D9-9757-4B19-A86A-19740044A5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29F4E-BCEC-4434-B5BC-7773E7B5FAFA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80CB2-20D3-45CD-9916-3ED7D43A74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E4D7DE-1A35-45C7-B4C4-B7C2EA12D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Charts for Sail Navy Operations</a:t>
            </a:r>
            <a:br>
              <a:rPr lang="en-GB" dirty="0"/>
            </a:br>
            <a:r>
              <a:rPr lang="en-GB" dirty="0"/>
              <a:t>in the Atlantic Theatre</a:t>
            </a:r>
          </a:p>
        </p:txBody>
      </p:sp>
    </p:spTree>
    <p:extLst>
      <p:ext uri="{BB962C8B-B14F-4D97-AF65-F5344CB8AC3E}">
        <p14:creationId xmlns:p14="http://schemas.microsoft.com/office/powerpoint/2010/main" val="4275490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14ECD7-5011-4886-9DA1-C7F93EBF8981}"/>
              </a:ext>
            </a:extLst>
          </p:cNvPr>
          <p:cNvSpPr/>
          <p:nvPr/>
        </p:nvSpPr>
        <p:spPr>
          <a:xfrm>
            <a:off x="3419872" y="6381328"/>
            <a:ext cx="2376264" cy="47667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GUT OF GIBRALTAR   C</a:t>
            </a:r>
            <a:endParaRPr lang="en-GB" sz="1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836695-485B-4871-9370-AA33A9CDD067}"/>
              </a:ext>
            </a:extLst>
          </p:cNvPr>
          <p:cNvSpPr/>
          <p:nvPr/>
        </p:nvSpPr>
        <p:spPr>
          <a:xfrm>
            <a:off x="0" y="980728"/>
            <a:ext cx="2195736" cy="2448272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CAPE FINISTERRE</a:t>
            </a:r>
          </a:p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NW</a:t>
            </a:r>
            <a:endParaRPr lang="en-GB" dirty="0"/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A0B20FD1-F551-48A1-886F-660966DD2DF6}"/>
              </a:ext>
            </a:extLst>
          </p:cNvPr>
          <p:cNvSpPr/>
          <p:nvPr/>
        </p:nvSpPr>
        <p:spPr>
          <a:xfrm>
            <a:off x="6463611" y="476672"/>
            <a:ext cx="1512168" cy="1188132"/>
          </a:xfrm>
          <a:prstGeom prst="snip1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AIX ROADS</a:t>
            </a:r>
          </a:p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NW</a:t>
            </a:r>
            <a:endParaRPr lang="en-GB" dirty="0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AF79F259-6936-481B-9782-89EECC345C71}"/>
              </a:ext>
            </a:extLst>
          </p:cNvPr>
          <p:cNvSpPr/>
          <p:nvPr/>
        </p:nvSpPr>
        <p:spPr>
          <a:xfrm>
            <a:off x="-1" y="8620"/>
            <a:ext cx="5220073" cy="1188132"/>
          </a:xfrm>
          <a:prstGeom prst="snip1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WESTERN APPROACHES </a:t>
            </a:r>
          </a:p>
          <a:p>
            <a:pPr algn="ctr"/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endParaRPr lang="en-GB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6DAF8C-AF5C-43A3-8971-03D466F758AE}"/>
              </a:ext>
            </a:extLst>
          </p:cNvPr>
          <p:cNvSpPr/>
          <p:nvPr/>
        </p:nvSpPr>
        <p:spPr>
          <a:xfrm>
            <a:off x="6607627" y="2204862"/>
            <a:ext cx="1368152" cy="576065"/>
          </a:xfrm>
          <a:prstGeom prst="ellipse">
            <a:avLst/>
          </a:prstGeom>
          <a:solidFill>
            <a:srgbClr val="FFFF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</a:t>
            </a:r>
          </a:p>
          <a:p>
            <a:pPr algn="ctr"/>
            <a:r>
              <a:rPr lang="en-GB" sz="1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SEBASTIAN</a:t>
            </a:r>
            <a:endParaRPr lang="en-GB" sz="1000" b="1" dirty="0"/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791298CC-2A0A-4A13-A0A2-2B9890B2AD14}"/>
              </a:ext>
            </a:extLst>
          </p:cNvPr>
          <p:cNvSpPr/>
          <p:nvPr/>
        </p:nvSpPr>
        <p:spPr>
          <a:xfrm>
            <a:off x="5095459" y="44624"/>
            <a:ext cx="1512168" cy="720080"/>
          </a:xfrm>
          <a:prstGeom prst="snip1Rect">
            <a:avLst/>
          </a:prstGeom>
          <a:solidFill>
            <a:schemeClr val="bg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L’ORIENT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1046AB-C92F-44A0-B302-BB69667EBDAA}"/>
              </a:ext>
            </a:extLst>
          </p:cNvPr>
          <p:cNvSpPr/>
          <p:nvPr/>
        </p:nvSpPr>
        <p:spPr>
          <a:xfrm>
            <a:off x="7577266" y="1046718"/>
            <a:ext cx="1224136" cy="576065"/>
          </a:xfrm>
          <a:prstGeom prst="ellipse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ROCHE-FORT</a:t>
            </a: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0EDBC7E9-0197-4A0B-8493-4BBE63380930}"/>
              </a:ext>
            </a:extLst>
          </p:cNvPr>
          <p:cNvSpPr/>
          <p:nvPr/>
        </p:nvSpPr>
        <p:spPr>
          <a:xfrm>
            <a:off x="107504" y="5646659"/>
            <a:ext cx="1512168" cy="1094709"/>
          </a:xfrm>
          <a:prstGeom prst="snip1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CAPE ST VINCENT</a:t>
            </a:r>
          </a:p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NW</a:t>
            </a:r>
            <a:endParaRPr lang="en-GB" dirty="0"/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BE3792F3-34E5-4379-92C5-01F0B4E8A276}"/>
              </a:ext>
            </a:extLst>
          </p:cNvPr>
          <p:cNvSpPr/>
          <p:nvPr/>
        </p:nvSpPr>
        <p:spPr>
          <a:xfrm>
            <a:off x="1605000" y="6023366"/>
            <a:ext cx="1814872" cy="718001"/>
          </a:xfrm>
          <a:prstGeom prst="snip1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CAPE TRAFALGAR</a:t>
            </a:r>
          </a:p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7AF549-D9B2-4053-AD5F-058B02317254}"/>
              </a:ext>
            </a:extLst>
          </p:cNvPr>
          <p:cNvSpPr/>
          <p:nvPr/>
        </p:nvSpPr>
        <p:spPr>
          <a:xfrm>
            <a:off x="2987824" y="5906733"/>
            <a:ext cx="1224136" cy="576065"/>
          </a:xfrm>
          <a:prstGeom prst="ellipse">
            <a:avLst/>
          </a:prstGeom>
          <a:solidFill>
            <a:srgbClr val="FFFF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CADIZ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766667-12F0-498B-9A1A-9FB4B2391396}"/>
              </a:ext>
            </a:extLst>
          </p:cNvPr>
          <p:cNvSpPr/>
          <p:nvPr/>
        </p:nvSpPr>
        <p:spPr>
          <a:xfrm>
            <a:off x="971600" y="4943651"/>
            <a:ext cx="1224136" cy="576065"/>
          </a:xfrm>
          <a:prstGeom prst="ellipse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LISBON</a:t>
            </a:r>
            <a:endParaRPr lang="en-GB" sz="10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E5D70D-1D8C-4278-96CF-157F7C2D5F49}"/>
              </a:ext>
            </a:extLst>
          </p:cNvPr>
          <p:cNvSpPr/>
          <p:nvPr/>
        </p:nvSpPr>
        <p:spPr>
          <a:xfrm>
            <a:off x="1121869" y="3018679"/>
            <a:ext cx="1224136" cy="576065"/>
          </a:xfrm>
          <a:prstGeom prst="ellipse">
            <a:avLst/>
          </a:prstGeom>
          <a:solidFill>
            <a:srgbClr val="FFFF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VIGO</a:t>
            </a:r>
            <a:endParaRPr lang="en-GB" sz="10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365773C-AC0D-4C54-91D9-7BA890A44872}"/>
              </a:ext>
            </a:extLst>
          </p:cNvPr>
          <p:cNvSpPr/>
          <p:nvPr/>
        </p:nvSpPr>
        <p:spPr>
          <a:xfrm>
            <a:off x="1763688" y="2177713"/>
            <a:ext cx="1224136" cy="576065"/>
          </a:xfrm>
          <a:prstGeom prst="ellipse">
            <a:avLst/>
          </a:prstGeom>
          <a:solidFill>
            <a:srgbClr val="FFFF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FERROL</a:t>
            </a:r>
            <a:endParaRPr lang="en-GB" sz="10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89D26D-DAE5-4D5C-8D61-D927E24B76D2}"/>
              </a:ext>
            </a:extLst>
          </p:cNvPr>
          <p:cNvSpPr/>
          <p:nvPr/>
        </p:nvSpPr>
        <p:spPr>
          <a:xfrm>
            <a:off x="1583668" y="3555014"/>
            <a:ext cx="1224136" cy="576065"/>
          </a:xfrm>
          <a:prstGeom prst="ellipse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O’PORTO</a:t>
            </a:r>
            <a:endParaRPr lang="en-GB" sz="1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572C953-A586-4A06-935D-D80217A50D1B}"/>
              </a:ext>
            </a:extLst>
          </p:cNvPr>
          <p:cNvSpPr/>
          <p:nvPr/>
        </p:nvSpPr>
        <p:spPr>
          <a:xfrm>
            <a:off x="222209" y="3136313"/>
            <a:ext cx="1512169" cy="168039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CAPE MONDEGO</a:t>
            </a:r>
          </a:p>
          <a:p>
            <a:pPr algn="ctr"/>
            <a:r>
              <a:rPr lang="en-GB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NW</a:t>
            </a:r>
            <a:endParaRPr lang="en-GB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8A8A7A-7205-4E32-B5AD-E084F3AF5053}"/>
              </a:ext>
            </a:extLst>
          </p:cNvPr>
          <p:cNvSpPr/>
          <p:nvPr/>
        </p:nvSpPr>
        <p:spPr>
          <a:xfrm>
            <a:off x="0" y="4581128"/>
            <a:ext cx="1331640" cy="106553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CABO RASO</a:t>
            </a:r>
          </a:p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NW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F1A1DE-B200-436D-8CAF-A4BABB00E01D}"/>
              </a:ext>
            </a:extLst>
          </p:cNvPr>
          <p:cNvSpPr/>
          <p:nvPr/>
        </p:nvSpPr>
        <p:spPr>
          <a:xfrm>
            <a:off x="1605000" y="669014"/>
            <a:ext cx="6500123" cy="201622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BAY OF BISCAY</a:t>
            </a:r>
          </a:p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NW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8F8485-7124-4391-B849-5F647D385875}"/>
              </a:ext>
            </a:extLst>
          </p:cNvPr>
          <p:cNvSpPr/>
          <p:nvPr/>
        </p:nvSpPr>
        <p:spPr>
          <a:xfrm>
            <a:off x="5781214" y="5546932"/>
            <a:ext cx="3061064" cy="93008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Beware </a:t>
            </a:r>
            <a:r>
              <a:rPr lang="en-GB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Tempestes</a:t>
            </a:r>
            <a:r>
              <a:rPr lang="en-GB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Fall &amp; </a:t>
            </a:r>
            <a:r>
              <a:rPr lang="en-GB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Wintere</a:t>
            </a:r>
            <a:endParaRPr lang="en-GB" sz="2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GB" sz="2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886BD6-86CD-4AA4-AA74-C3D36ABD6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41" y="3281024"/>
            <a:ext cx="2990850" cy="2019300"/>
          </a:xfrm>
          <a:prstGeom prst="rect">
            <a:avLst/>
          </a:prstGeom>
        </p:spPr>
      </p:pic>
      <p:pic>
        <p:nvPicPr>
          <p:cNvPr id="22" name="Graphic 21" descr="Map compass">
            <a:extLst>
              <a:ext uri="{FF2B5EF4-FFF2-40B4-BE49-F238E27FC236}">
                <a16:creationId xmlns:a16="http://schemas.microsoft.com/office/drawing/2014/main" id="{A974D863-4688-4F49-B2E7-48254B81E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5837" y="35947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4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73E2736-F04D-4B3C-8D4C-62A1056ACF33}"/>
              </a:ext>
            </a:extLst>
          </p:cNvPr>
          <p:cNvSpPr/>
          <p:nvPr/>
        </p:nvSpPr>
        <p:spPr>
          <a:xfrm>
            <a:off x="4572000" y="476672"/>
            <a:ext cx="738285" cy="504056"/>
          </a:xfrm>
          <a:prstGeom prst="ellipse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SEPT ILES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1B469B-8C77-417D-82BE-978C3D4B930B}"/>
              </a:ext>
            </a:extLst>
          </p:cNvPr>
          <p:cNvSpPr/>
          <p:nvPr/>
        </p:nvSpPr>
        <p:spPr>
          <a:xfrm>
            <a:off x="2339752" y="5805264"/>
            <a:ext cx="882301" cy="504056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PORTLAND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27A6AE-C537-4684-8CFD-4FF9F6B49CAE}"/>
              </a:ext>
            </a:extLst>
          </p:cNvPr>
          <p:cNvSpPr/>
          <p:nvPr/>
        </p:nvSpPr>
        <p:spPr>
          <a:xfrm>
            <a:off x="-180528" y="4413041"/>
            <a:ext cx="919641" cy="504056"/>
          </a:xfrm>
          <a:prstGeom prst="ellipse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MONTREAL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8E679-2D3C-4BA2-A685-13074915C511}"/>
              </a:ext>
            </a:extLst>
          </p:cNvPr>
          <p:cNvSpPr/>
          <p:nvPr/>
        </p:nvSpPr>
        <p:spPr>
          <a:xfrm>
            <a:off x="2245078" y="576030"/>
            <a:ext cx="3572626" cy="2949048"/>
          </a:xfrm>
          <a:custGeom>
            <a:avLst/>
            <a:gdLst>
              <a:gd name="connsiteX0" fmla="*/ 3572626 w 3572626"/>
              <a:gd name="connsiteY0" fmla="*/ 7066 h 2949048"/>
              <a:gd name="connsiteX1" fmla="*/ 3572626 w 3572626"/>
              <a:gd name="connsiteY1" fmla="*/ 7066 h 2949048"/>
              <a:gd name="connsiteX2" fmla="*/ 3506365 w 3572626"/>
              <a:gd name="connsiteY2" fmla="*/ 99831 h 2949048"/>
              <a:gd name="connsiteX3" fmla="*/ 3479861 w 3572626"/>
              <a:gd name="connsiteY3" fmla="*/ 192596 h 2949048"/>
              <a:gd name="connsiteX4" fmla="*/ 3453357 w 3572626"/>
              <a:gd name="connsiteY4" fmla="*/ 232353 h 2949048"/>
              <a:gd name="connsiteX5" fmla="*/ 3479861 w 3572626"/>
              <a:gd name="connsiteY5" fmla="*/ 351622 h 2949048"/>
              <a:gd name="connsiteX6" fmla="*/ 3493113 w 3572626"/>
              <a:gd name="connsiteY6" fmla="*/ 391379 h 2949048"/>
              <a:gd name="connsiteX7" fmla="*/ 3479861 w 3572626"/>
              <a:gd name="connsiteY7" fmla="*/ 444387 h 2949048"/>
              <a:gd name="connsiteX8" fmla="*/ 3453357 w 3572626"/>
              <a:gd name="connsiteY8" fmla="*/ 470892 h 2949048"/>
              <a:gd name="connsiteX9" fmla="*/ 3426852 w 3572626"/>
              <a:gd name="connsiteY9" fmla="*/ 643170 h 2949048"/>
              <a:gd name="connsiteX10" fmla="*/ 3400348 w 3572626"/>
              <a:gd name="connsiteY10" fmla="*/ 682927 h 2949048"/>
              <a:gd name="connsiteX11" fmla="*/ 3334087 w 3572626"/>
              <a:gd name="connsiteY11" fmla="*/ 749187 h 2949048"/>
              <a:gd name="connsiteX12" fmla="*/ 3307583 w 3572626"/>
              <a:gd name="connsiteY12" fmla="*/ 828700 h 2949048"/>
              <a:gd name="connsiteX13" fmla="*/ 3241322 w 3572626"/>
              <a:gd name="connsiteY13" fmla="*/ 868457 h 2949048"/>
              <a:gd name="connsiteX14" fmla="*/ 3161809 w 3572626"/>
              <a:gd name="connsiteY14" fmla="*/ 894961 h 2949048"/>
              <a:gd name="connsiteX15" fmla="*/ 3002783 w 3572626"/>
              <a:gd name="connsiteY15" fmla="*/ 921466 h 2949048"/>
              <a:gd name="connsiteX16" fmla="*/ 2949774 w 3572626"/>
              <a:gd name="connsiteY16" fmla="*/ 934718 h 2949048"/>
              <a:gd name="connsiteX17" fmla="*/ 2883513 w 3572626"/>
              <a:gd name="connsiteY17" fmla="*/ 947970 h 2949048"/>
              <a:gd name="connsiteX18" fmla="*/ 2804000 w 3572626"/>
              <a:gd name="connsiteY18" fmla="*/ 974474 h 2949048"/>
              <a:gd name="connsiteX19" fmla="*/ 2711235 w 3572626"/>
              <a:gd name="connsiteY19" fmla="*/ 1040735 h 2949048"/>
              <a:gd name="connsiteX20" fmla="*/ 2671479 w 3572626"/>
              <a:gd name="connsiteY20" fmla="*/ 1053987 h 2949048"/>
              <a:gd name="connsiteX21" fmla="*/ 2631722 w 3572626"/>
              <a:gd name="connsiteY21" fmla="*/ 1080492 h 2949048"/>
              <a:gd name="connsiteX22" fmla="*/ 2472696 w 3572626"/>
              <a:gd name="connsiteY22" fmla="*/ 1106996 h 2949048"/>
              <a:gd name="connsiteX23" fmla="*/ 2326922 w 3572626"/>
              <a:gd name="connsiteY23" fmla="*/ 1146753 h 2949048"/>
              <a:gd name="connsiteX24" fmla="*/ 2194400 w 3572626"/>
              <a:gd name="connsiteY24" fmla="*/ 1199761 h 2949048"/>
              <a:gd name="connsiteX25" fmla="*/ 2154644 w 3572626"/>
              <a:gd name="connsiteY25" fmla="*/ 1213013 h 2949048"/>
              <a:gd name="connsiteX26" fmla="*/ 2128139 w 3572626"/>
              <a:gd name="connsiteY26" fmla="*/ 1239518 h 2949048"/>
              <a:gd name="connsiteX27" fmla="*/ 2088383 w 3572626"/>
              <a:gd name="connsiteY27" fmla="*/ 1252770 h 2949048"/>
              <a:gd name="connsiteX28" fmla="*/ 2035374 w 3572626"/>
              <a:gd name="connsiteY28" fmla="*/ 1279274 h 2949048"/>
              <a:gd name="connsiteX29" fmla="*/ 1916105 w 3572626"/>
              <a:gd name="connsiteY29" fmla="*/ 1332283 h 2949048"/>
              <a:gd name="connsiteX30" fmla="*/ 1810087 w 3572626"/>
              <a:gd name="connsiteY30" fmla="*/ 1358787 h 2949048"/>
              <a:gd name="connsiteX31" fmla="*/ 1757079 w 3572626"/>
              <a:gd name="connsiteY31" fmla="*/ 1385292 h 2949048"/>
              <a:gd name="connsiteX32" fmla="*/ 1704070 w 3572626"/>
              <a:gd name="connsiteY32" fmla="*/ 1398544 h 2949048"/>
              <a:gd name="connsiteX33" fmla="*/ 1611305 w 3572626"/>
              <a:gd name="connsiteY33" fmla="*/ 1464805 h 2949048"/>
              <a:gd name="connsiteX34" fmla="*/ 1545044 w 3572626"/>
              <a:gd name="connsiteY34" fmla="*/ 1517813 h 2949048"/>
              <a:gd name="connsiteX35" fmla="*/ 1518539 w 3572626"/>
              <a:gd name="connsiteY35" fmla="*/ 1544318 h 2949048"/>
              <a:gd name="connsiteX36" fmla="*/ 1439026 w 3572626"/>
              <a:gd name="connsiteY36" fmla="*/ 1597327 h 2949048"/>
              <a:gd name="connsiteX37" fmla="*/ 1399270 w 3572626"/>
              <a:gd name="connsiteY37" fmla="*/ 1623831 h 2949048"/>
              <a:gd name="connsiteX38" fmla="*/ 1306505 w 3572626"/>
              <a:gd name="connsiteY38" fmla="*/ 1650335 h 2949048"/>
              <a:gd name="connsiteX39" fmla="*/ 1266748 w 3572626"/>
              <a:gd name="connsiteY39" fmla="*/ 1676840 h 2949048"/>
              <a:gd name="connsiteX40" fmla="*/ 1226992 w 3572626"/>
              <a:gd name="connsiteY40" fmla="*/ 1690092 h 2949048"/>
              <a:gd name="connsiteX41" fmla="*/ 1200487 w 3572626"/>
              <a:gd name="connsiteY41" fmla="*/ 1716596 h 2949048"/>
              <a:gd name="connsiteX42" fmla="*/ 1160731 w 3572626"/>
              <a:gd name="connsiteY42" fmla="*/ 1743100 h 2949048"/>
              <a:gd name="connsiteX43" fmla="*/ 1067965 w 3572626"/>
              <a:gd name="connsiteY43" fmla="*/ 1849118 h 2949048"/>
              <a:gd name="connsiteX44" fmla="*/ 1028209 w 3572626"/>
              <a:gd name="connsiteY44" fmla="*/ 1888874 h 2949048"/>
              <a:gd name="connsiteX45" fmla="*/ 1001705 w 3572626"/>
              <a:gd name="connsiteY45" fmla="*/ 1968387 h 2949048"/>
              <a:gd name="connsiteX46" fmla="*/ 948696 w 3572626"/>
              <a:gd name="connsiteY46" fmla="*/ 2047900 h 2949048"/>
              <a:gd name="connsiteX47" fmla="*/ 935444 w 3572626"/>
              <a:gd name="connsiteY47" fmla="*/ 2087657 h 2949048"/>
              <a:gd name="connsiteX48" fmla="*/ 842679 w 3572626"/>
              <a:gd name="connsiteY48" fmla="*/ 2153918 h 2949048"/>
              <a:gd name="connsiteX49" fmla="*/ 736661 w 3572626"/>
              <a:gd name="connsiteY49" fmla="*/ 2233431 h 2949048"/>
              <a:gd name="connsiteX50" fmla="*/ 696905 w 3572626"/>
              <a:gd name="connsiteY50" fmla="*/ 2299692 h 2949048"/>
              <a:gd name="connsiteX51" fmla="*/ 683652 w 3572626"/>
              <a:gd name="connsiteY51" fmla="*/ 2339448 h 2949048"/>
              <a:gd name="connsiteX52" fmla="*/ 657148 w 3572626"/>
              <a:gd name="connsiteY52" fmla="*/ 2365953 h 2949048"/>
              <a:gd name="connsiteX53" fmla="*/ 590887 w 3572626"/>
              <a:gd name="connsiteY53" fmla="*/ 2418961 h 2949048"/>
              <a:gd name="connsiteX54" fmla="*/ 524626 w 3572626"/>
              <a:gd name="connsiteY54" fmla="*/ 2471970 h 2949048"/>
              <a:gd name="connsiteX55" fmla="*/ 484870 w 3572626"/>
              <a:gd name="connsiteY55" fmla="*/ 2498474 h 2949048"/>
              <a:gd name="connsiteX56" fmla="*/ 458365 w 3572626"/>
              <a:gd name="connsiteY56" fmla="*/ 2538231 h 2949048"/>
              <a:gd name="connsiteX57" fmla="*/ 418609 w 3572626"/>
              <a:gd name="connsiteY57" fmla="*/ 2577987 h 2949048"/>
              <a:gd name="connsiteX58" fmla="*/ 392105 w 3572626"/>
              <a:gd name="connsiteY58" fmla="*/ 2657500 h 2949048"/>
              <a:gd name="connsiteX59" fmla="*/ 378852 w 3572626"/>
              <a:gd name="connsiteY59" fmla="*/ 2697257 h 2949048"/>
              <a:gd name="connsiteX60" fmla="*/ 352348 w 3572626"/>
              <a:gd name="connsiteY60" fmla="*/ 2737013 h 2949048"/>
              <a:gd name="connsiteX61" fmla="*/ 312592 w 3572626"/>
              <a:gd name="connsiteY61" fmla="*/ 2816527 h 2949048"/>
              <a:gd name="connsiteX62" fmla="*/ 286087 w 3572626"/>
              <a:gd name="connsiteY62" fmla="*/ 2843031 h 2949048"/>
              <a:gd name="connsiteX63" fmla="*/ 219826 w 3572626"/>
              <a:gd name="connsiteY63" fmla="*/ 2856283 h 2949048"/>
              <a:gd name="connsiteX64" fmla="*/ 180070 w 3572626"/>
              <a:gd name="connsiteY64" fmla="*/ 2882787 h 2949048"/>
              <a:gd name="connsiteX65" fmla="*/ 153565 w 3572626"/>
              <a:gd name="connsiteY65" fmla="*/ 2909292 h 2949048"/>
              <a:gd name="connsiteX66" fmla="*/ 113809 w 3572626"/>
              <a:gd name="connsiteY66" fmla="*/ 2922544 h 2949048"/>
              <a:gd name="connsiteX67" fmla="*/ 60800 w 3572626"/>
              <a:gd name="connsiteY67" fmla="*/ 2949048 h 2949048"/>
              <a:gd name="connsiteX68" fmla="*/ 21044 w 3572626"/>
              <a:gd name="connsiteY68" fmla="*/ 2869535 h 2949048"/>
              <a:gd name="connsiteX69" fmla="*/ 60800 w 3572626"/>
              <a:gd name="connsiteY69" fmla="*/ 2843031 h 2949048"/>
              <a:gd name="connsiteX70" fmla="*/ 127061 w 3572626"/>
              <a:gd name="connsiteY70" fmla="*/ 2803274 h 2949048"/>
              <a:gd name="connsiteX71" fmla="*/ 233079 w 3572626"/>
              <a:gd name="connsiteY71" fmla="*/ 2737013 h 2949048"/>
              <a:gd name="connsiteX72" fmla="*/ 246331 w 3572626"/>
              <a:gd name="connsiteY72" fmla="*/ 2697257 h 2949048"/>
              <a:gd name="connsiteX73" fmla="*/ 272835 w 3572626"/>
              <a:gd name="connsiteY73" fmla="*/ 2657500 h 2949048"/>
              <a:gd name="connsiteX74" fmla="*/ 219826 w 3572626"/>
              <a:gd name="connsiteY74" fmla="*/ 2644248 h 2949048"/>
              <a:gd name="connsiteX75" fmla="*/ 286087 w 3572626"/>
              <a:gd name="connsiteY75" fmla="*/ 2577987 h 2949048"/>
              <a:gd name="connsiteX76" fmla="*/ 352348 w 3572626"/>
              <a:gd name="connsiteY76" fmla="*/ 2458718 h 2949048"/>
              <a:gd name="connsiteX77" fmla="*/ 431861 w 3572626"/>
              <a:gd name="connsiteY77" fmla="*/ 2352700 h 2949048"/>
              <a:gd name="connsiteX78" fmla="*/ 431861 w 3572626"/>
              <a:gd name="connsiteY78" fmla="*/ 2352700 h 2949048"/>
              <a:gd name="connsiteX79" fmla="*/ 458365 w 3572626"/>
              <a:gd name="connsiteY79" fmla="*/ 2299692 h 2949048"/>
              <a:gd name="connsiteX80" fmla="*/ 484870 w 3572626"/>
              <a:gd name="connsiteY80" fmla="*/ 2273187 h 2949048"/>
              <a:gd name="connsiteX81" fmla="*/ 511374 w 3572626"/>
              <a:gd name="connsiteY81" fmla="*/ 2233431 h 2949048"/>
              <a:gd name="connsiteX82" fmla="*/ 551131 w 3572626"/>
              <a:gd name="connsiteY82" fmla="*/ 2167170 h 2949048"/>
              <a:gd name="connsiteX83" fmla="*/ 630644 w 3572626"/>
              <a:gd name="connsiteY83" fmla="*/ 2034648 h 2949048"/>
              <a:gd name="connsiteX84" fmla="*/ 643896 w 3572626"/>
              <a:gd name="connsiteY84" fmla="*/ 1981640 h 2949048"/>
              <a:gd name="connsiteX85" fmla="*/ 710157 w 3572626"/>
              <a:gd name="connsiteY85" fmla="*/ 1928631 h 2949048"/>
              <a:gd name="connsiteX86" fmla="*/ 736661 w 3572626"/>
              <a:gd name="connsiteY86" fmla="*/ 1835866 h 2949048"/>
              <a:gd name="connsiteX87" fmla="*/ 763165 w 3572626"/>
              <a:gd name="connsiteY87" fmla="*/ 1809361 h 2949048"/>
              <a:gd name="connsiteX88" fmla="*/ 802922 w 3572626"/>
              <a:gd name="connsiteY88" fmla="*/ 1743100 h 2949048"/>
              <a:gd name="connsiteX89" fmla="*/ 829426 w 3572626"/>
              <a:gd name="connsiteY89" fmla="*/ 1703344 h 2949048"/>
              <a:gd name="connsiteX90" fmla="*/ 882435 w 3572626"/>
              <a:gd name="connsiteY90" fmla="*/ 1676840 h 2949048"/>
              <a:gd name="connsiteX91" fmla="*/ 922192 w 3572626"/>
              <a:gd name="connsiteY91" fmla="*/ 1650335 h 2949048"/>
              <a:gd name="connsiteX92" fmla="*/ 1001705 w 3572626"/>
              <a:gd name="connsiteY92" fmla="*/ 1570822 h 2949048"/>
              <a:gd name="connsiteX93" fmla="*/ 1041461 w 3572626"/>
              <a:gd name="connsiteY93" fmla="*/ 1491309 h 2949048"/>
              <a:gd name="connsiteX94" fmla="*/ 1081218 w 3572626"/>
              <a:gd name="connsiteY94" fmla="*/ 1411796 h 2949048"/>
              <a:gd name="connsiteX95" fmla="*/ 1187235 w 3572626"/>
              <a:gd name="connsiteY95" fmla="*/ 1345535 h 2949048"/>
              <a:gd name="connsiteX96" fmla="*/ 1226992 w 3572626"/>
              <a:gd name="connsiteY96" fmla="*/ 1305779 h 2949048"/>
              <a:gd name="connsiteX97" fmla="*/ 1240244 w 3572626"/>
              <a:gd name="connsiteY97" fmla="*/ 1266022 h 2949048"/>
              <a:gd name="connsiteX98" fmla="*/ 1346261 w 3572626"/>
              <a:gd name="connsiteY98" fmla="*/ 1133500 h 2949048"/>
              <a:gd name="connsiteX99" fmla="*/ 1386018 w 3572626"/>
              <a:gd name="connsiteY99" fmla="*/ 1120248 h 2949048"/>
              <a:gd name="connsiteX100" fmla="*/ 1505287 w 3572626"/>
              <a:gd name="connsiteY100" fmla="*/ 1080492 h 2949048"/>
              <a:gd name="connsiteX101" fmla="*/ 1545044 w 3572626"/>
              <a:gd name="connsiteY101" fmla="*/ 1067240 h 2949048"/>
              <a:gd name="connsiteX102" fmla="*/ 1598052 w 3572626"/>
              <a:gd name="connsiteY102" fmla="*/ 1053987 h 2949048"/>
              <a:gd name="connsiteX103" fmla="*/ 1637809 w 3572626"/>
              <a:gd name="connsiteY103" fmla="*/ 1040735 h 2949048"/>
              <a:gd name="connsiteX104" fmla="*/ 1836592 w 3572626"/>
              <a:gd name="connsiteY104" fmla="*/ 1014231 h 2949048"/>
              <a:gd name="connsiteX105" fmla="*/ 1889600 w 3572626"/>
              <a:gd name="connsiteY105" fmla="*/ 1000979 h 2949048"/>
              <a:gd name="connsiteX106" fmla="*/ 1969113 w 3572626"/>
              <a:gd name="connsiteY106" fmla="*/ 974474 h 2949048"/>
              <a:gd name="connsiteX107" fmla="*/ 1995618 w 3572626"/>
              <a:gd name="connsiteY107" fmla="*/ 947970 h 2949048"/>
              <a:gd name="connsiteX108" fmla="*/ 2114887 w 3572626"/>
              <a:gd name="connsiteY108" fmla="*/ 908213 h 2949048"/>
              <a:gd name="connsiteX109" fmla="*/ 2141392 w 3572626"/>
              <a:gd name="connsiteY109" fmla="*/ 881709 h 2949048"/>
              <a:gd name="connsiteX110" fmla="*/ 2154644 w 3572626"/>
              <a:gd name="connsiteY110" fmla="*/ 841953 h 2949048"/>
              <a:gd name="connsiteX111" fmla="*/ 2167896 w 3572626"/>
              <a:gd name="connsiteY111" fmla="*/ 616666 h 2949048"/>
              <a:gd name="connsiteX112" fmla="*/ 2220905 w 3572626"/>
              <a:gd name="connsiteY112" fmla="*/ 523900 h 2949048"/>
              <a:gd name="connsiteX113" fmla="*/ 2260661 w 3572626"/>
              <a:gd name="connsiteY113" fmla="*/ 417883 h 2949048"/>
              <a:gd name="connsiteX114" fmla="*/ 2313670 w 3572626"/>
              <a:gd name="connsiteY114" fmla="*/ 351622 h 2949048"/>
              <a:gd name="connsiteX115" fmla="*/ 2379931 w 3572626"/>
              <a:gd name="connsiteY115" fmla="*/ 338370 h 2949048"/>
              <a:gd name="connsiteX116" fmla="*/ 2485948 w 3572626"/>
              <a:gd name="connsiteY116" fmla="*/ 364874 h 2949048"/>
              <a:gd name="connsiteX117" fmla="*/ 2538957 w 3572626"/>
              <a:gd name="connsiteY117" fmla="*/ 391379 h 2949048"/>
              <a:gd name="connsiteX118" fmla="*/ 2618470 w 3572626"/>
              <a:gd name="connsiteY118" fmla="*/ 444387 h 2949048"/>
              <a:gd name="connsiteX119" fmla="*/ 2658226 w 3572626"/>
              <a:gd name="connsiteY119" fmla="*/ 457640 h 2949048"/>
              <a:gd name="connsiteX120" fmla="*/ 2896765 w 3572626"/>
              <a:gd name="connsiteY120" fmla="*/ 444387 h 2949048"/>
              <a:gd name="connsiteX121" fmla="*/ 2936522 w 3572626"/>
              <a:gd name="connsiteY121" fmla="*/ 417883 h 2949048"/>
              <a:gd name="connsiteX122" fmla="*/ 3029287 w 3572626"/>
              <a:gd name="connsiteY122" fmla="*/ 351622 h 2949048"/>
              <a:gd name="connsiteX123" fmla="*/ 3055792 w 3572626"/>
              <a:gd name="connsiteY123" fmla="*/ 311866 h 2949048"/>
              <a:gd name="connsiteX124" fmla="*/ 3095548 w 3572626"/>
              <a:gd name="connsiteY124" fmla="*/ 272109 h 2949048"/>
              <a:gd name="connsiteX125" fmla="*/ 3148557 w 3572626"/>
              <a:gd name="connsiteY125" fmla="*/ 192596 h 2949048"/>
              <a:gd name="connsiteX126" fmla="*/ 3161809 w 3572626"/>
              <a:gd name="connsiteY126" fmla="*/ 7066 h 2949048"/>
              <a:gd name="connsiteX127" fmla="*/ 3572626 w 3572626"/>
              <a:gd name="connsiteY127" fmla="*/ 7066 h 294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572626" h="2949048">
                <a:moveTo>
                  <a:pt x="3572626" y="7066"/>
                </a:moveTo>
                <a:lnTo>
                  <a:pt x="3572626" y="7066"/>
                </a:lnTo>
                <a:cubicBezTo>
                  <a:pt x="3550539" y="37988"/>
                  <a:pt x="3525916" y="67246"/>
                  <a:pt x="3506365" y="99831"/>
                </a:cubicBezTo>
                <a:cubicBezTo>
                  <a:pt x="3493471" y="121321"/>
                  <a:pt x="3488525" y="172381"/>
                  <a:pt x="3479861" y="192596"/>
                </a:cubicBezTo>
                <a:cubicBezTo>
                  <a:pt x="3473587" y="207235"/>
                  <a:pt x="3462192" y="219101"/>
                  <a:pt x="3453357" y="232353"/>
                </a:cubicBezTo>
                <a:cubicBezTo>
                  <a:pt x="3462466" y="277897"/>
                  <a:pt x="3467385" y="307954"/>
                  <a:pt x="3479861" y="351622"/>
                </a:cubicBezTo>
                <a:cubicBezTo>
                  <a:pt x="3483699" y="365054"/>
                  <a:pt x="3488696" y="378127"/>
                  <a:pt x="3493113" y="391379"/>
                </a:cubicBezTo>
                <a:cubicBezTo>
                  <a:pt x="3488696" y="409048"/>
                  <a:pt x="3488006" y="428097"/>
                  <a:pt x="3479861" y="444387"/>
                </a:cubicBezTo>
                <a:cubicBezTo>
                  <a:pt x="3474273" y="455562"/>
                  <a:pt x="3456644" y="458838"/>
                  <a:pt x="3453357" y="470892"/>
                </a:cubicBezTo>
                <a:cubicBezTo>
                  <a:pt x="3440050" y="519685"/>
                  <a:pt x="3448916" y="591687"/>
                  <a:pt x="3426852" y="643170"/>
                </a:cubicBezTo>
                <a:cubicBezTo>
                  <a:pt x="3420578" y="657809"/>
                  <a:pt x="3410836" y="670941"/>
                  <a:pt x="3400348" y="682927"/>
                </a:cubicBezTo>
                <a:cubicBezTo>
                  <a:pt x="3379779" y="706434"/>
                  <a:pt x="3334087" y="749187"/>
                  <a:pt x="3334087" y="749187"/>
                </a:cubicBezTo>
                <a:cubicBezTo>
                  <a:pt x="3325252" y="775691"/>
                  <a:pt x="3331540" y="814326"/>
                  <a:pt x="3307583" y="828700"/>
                </a:cubicBezTo>
                <a:cubicBezTo>
                  <a:pt x="3285496" y="841952"/>
                  <a:pt x="3264771" y="857798"/>
                  <a:pt x="3241322" y="868457"/>
                </a:cubicBezTo>
                <a:cubicBezTo>
                  <a:pt x="3215888" y="880018"/>
                  <a:pt x="3188313" y="886126"/>
                  <a:pt x="3161809" y="894961"/>
                </a:cubicBezTo>
                <a:cubicBezTo>
                  <a:pt x="3084105" y="920862"/>
                  <a:pt x="3135933" y="906671"/>
                  <a:pt x="3002783" y="921466"/>
                </a:cubicBezTo>
                <a:cubicBezTo>
                  <a:pt x="2985113" y="925883"/>
                  <a:pt x="2967554" y="930767"/>
                  <a:pt x="2949774" y="934718"/>
                </a:cubicBezTo>
                <a:cubicBezTo>
                  <a:pt x="2927786" y="939604"/>
                  <a:pt x="2905244" y="942044"/>
                  <a:pt x="2883513" y="947970"/>
                </a:cubicBezTo>
                <a:cubicBezTo>
                  <a:pt x="2856559" y="955321"/>
                  <a:pt x="2804000" y="974474"/>
                  <a:pt x="2804000" y="974474"/>
                </a:cubicBezTo>
                <a:cubicBezTo>
                  <a:pt x="2791987" y="983484"/>
                  <a:pt x="2730620" y="1031043"/>
                  <a:pt x="2711235" y="1040735"/>
                </a:cubicBezTo>
                <a:cubicBezTo>
                  <a:pt x="2698741" y="1046982"/>
                  <a:pt x="2684731" y="1049570"/>
                  <a:pt x="2671479" y="1053987"/>
                </a:cubicBezTo>
                <a:cubicBezTo>
                  <a:pt x="2658227" y="1062822"/>
                  <a:pt x="2646362" y="1074218"/>
                  <a:pt x="2631722" y="1080492"/>
                </a:cubicBezTo>
                <a:cubicBezTo>
                  <a:pt x="2595669" y="1095943"/>
                  <a:pt x="2496071" y="1104074"/>
                  <a:pt x="2472696" y="1106996"/>
                </a:cubicBezTo>
                <a:cubicBezTo>
                  <a:pt x="2371814" y="1140623"/>
                  <a:pt x="2420578" y="1128021"/>
                  <a:pt x="2326922" y="1146753"/>
                </a:cubicBezTo>
                <a:cubicBezTo>
                  <a:pt x="2248924" y="1185751"/>
                  <a:pt x="2292655" y="1167010"/>
                  <a:pt x="2194400" y="1199761"/>
                </a:cubicBezTo>
                <a:lnTo>
                  <a:pt x="2154644" y="1213013"/>
                </a:lnTo>
                <a:cubicBezTo>
                  <a:pt x="2145809" y="1221848"/>
                  <a:pt x="2138853" y="1233090"/>
                  <a:pt x="2128139" y="1239518"/>
                </a:cubicBezTo>
                <a:cubicBezTo>
                  <a:pt x="2116161" y="1246705"/>
                  <a:pt x="2101222" y="1247267"/>
                  <a:pt x="2088383" y="1252770"/>
                </a:cubicBezTo>
                <a:cubicBezTo>
                  <a:pt x="2070225" y="1260552"/>
                  <a:pt x="2052526" y="1269473"/>
                  <a:pt x="2035374" y="1279274"/>
                </a:cubicBezTo>
                <a:cubicBezTo>
                  <a:pt x="1967687" y="1317953"/>
                  <a:pt x="2018947" y="1306573"/>
                  <a:pt x="1916105" y="1332283"/>
                </a:cubicBezTo>
                <a:lnTo>
                  <a:pt x="1810087" y="1358787"/>
                </a:lnTo>
                <a:cubicBezTo>
                  <a:pt x="1792418" y="1367622"/>
                  <a:pt x="1775576" y="1378355"/>
                  <a:pt x="1757079" y="1385292"/>
                </a:cubicBezTo>
                <a:cubicBezTo>
                  <a:pt x="1740025" y="1391687"/>
                  <a:pt x="1719515" y="1388891"/>
                  <a:pt x="1704070" y="1398544"/>
                </a:cubicBezTo>
                <a:cubicBezTo>
                  <a:pt x="1560328" y="1488382"/>
                  <a:pt x="1719966" y="1428585"/>
                  <a:pt x="1611305" y="1464805"/>
                </a:cubicBezTo>
                <a:cubicBezTo>
                  <a:pt x="1547303" y="1528805"/>
                  <a:pt x="1628638" y="1450937"/>
                  <a:pt x="1545044" y="1517813"/>
                </a:cubicBezTo>
                <a:cubicBezTo>
                  <a:pt x="1535287" y="1525618"/>
                  <a:pt x="1528535" y="1536821"/>
                  <a:pt x="1518539" y="1544318"/>
                </a:cubicBezTo>
                <a:cubicBezTo>
                  <a:pt x="1493056" y="1563431"/>
                  <a:pt x="1465530" y="1579657"/>
                  <a:pt x="1439026" y="1597327"/>
                </a:cubicBezTo>
                <a:cubicBezTo>
                  <a:pt x="1425774" y="1606162"/>
                  <a:pt x="1414721" y="1619968"/>
                  <a:pt x="1399270" y="1623831"/>
                </a:cubicBezTo>
                <a:cubicBezTo>
                  <a:pt x="1332709" y="1640471"/>
                  <a:pt x="1363540" y="1631323"/>
                  <a:pt x="1306505" y="1650335"/>
                </a:cubicBezTo>
                <a:cubicBezTo>
                  <a:pt x="1293253" y="1659170"/>
                  <a:pt x="1280994" y="1669717"/>
                  <a:pt x="1266748" y="1676840"/>
                </a:cubicBezTo>
                <a:cubicBezTo>
                  <a:pt x="1254254" y="1683087"/>
                  <a:pt x="1238970" y="1682905"/>
                  <a:pt x="1226992" y="1690092"/>
                </a:cubicBezTo>
                <a:cubicBezTo>
                  <a:pt x="1216278" y="1696520"/>
                  <a:pt x="1210243" y="1708791"/>
                  <a:pt x="1200487" y="1716596"/>
                </a:cubicBezTo>
                <a:cubicBezTo>
                  <a:pt x="1188050" y="1726545"/>
                  <a:pt x="1173983" y="1734265"/>
                  <a:pt x="1160731" y="1743100"/>
                </a:cubicBezTo>
                <a:cubicBezTo>
                  <a:pt x="1116899" y="1808847"/>
                  <a:pt x="1145488" y="1771595"/>
                  <a:pt x="1067965" y="1849118"/>
                </a:cubicBezTo>
                <a:lnTo>
                  <a:pt x="1028209" y="1888874"/>
                </a:lnTo>
                <a:cubicBezTo>
                  <a:pt x="1019374" y="1915378"/>
                  <a:pt x="1017202" y="1945141"/>
                  <a:pt x="1001705" y="1968387"/>
                </a:cubicBezTo>
                <a:lnTo>
                  <a:pt x="948696" y="2047900"/>
                </a:lnTo>
                <a:cubicBezTo>
                  <a:pt x="944279" y="2061152"/>
                  <a:pt x="943563" y="2076290"/>
                  <a:pt x="935444" y="2087657"/>
                </a:cubicBezTo>
                <a:cubicBezTo>
                  <a:pt x="896140" y="2142683"/>
                  <a:pt x="892958" y="2137158"/>
                  <a:pt x="842679" y="2153918"/>
                </a:cubicBezTo>
                <a:cubicBezTo>
                  <a:pt x="766540" y="2230057"/>
                  <a:pt x="806051" y="2210302"/>
                  <a:pt x="736661" y="2233431"/>
                </a:cubicBezTo>
                <a:cubicBezTo>
                  <a:pt x="699122" y="2346047"/>
                  <a:pt x="751475" y="2208743"/>
                  <a:pt x="696905" y="2299692"/>
                </a:cubicBezTo>
                <a:cubicBezTo>
                  <a:pt x="689718" y="2311670"/>
                  <a:pt x="690839" y="2327470"/>
                  <a:pt x="683652" y="2339448"/>
                </a:cubicBezTo>
                <a:cubicBezTo>
                  <a:pt x="677224" y="2350162"/>
                  <a:pt x="664953" y="2356197"/>
                  <a:pt x="657148" y="2365953"/>
                </a:cubicBezTo>
                <a:cubicBezTo>
                  <a:pt x="613555" y="2420446"/>
                  <a:pt x="653946" y="2397942"/>
                  <a:pt x="590887" y="2418961"/>
                </a:cubicBezTo>
                <a:cubicBezTo>
                  <a:pt x="468509" y="2500550"/>
                  <a:pt x="619053" y="2396430"/>
                  <a:pt x="524626" y="2471970"/>
                </a:cubicBezTo>
                <a:cubicBezTo>
                  <a:pt x="512189" y="2481919"/>
                  <a:pt x="498122" y="2489639"/>
                  <a:pt x="484870" y="2498474"/>
                </a:cubicBezTo>
                <a:cubicBezTo>
                  <a:pt x="476035" y="2511726"/>
                  <a:pt x="468561" y="2525995"/>
                  <a:pt x="458365" y="2538231"/>
                </a:cubicBezTo>
                <a:cubicBezTo>
                  <a:pt x="446367" y="2552628"/>
                  <a:pt x="427710" y="2561604"/>
                  <a:pt x="418609" y="2577987"/>
                </a:cubicBezTo>
                <a:cubicBezTo>
                  <a:pt x="405041" y="2602409"/>
                  <a:pt x="400940" y="2630996"/>
                  <a:pt x="392105" y="2657500"/>
                </a:cubicBezTo>
                <a:cubicBezTo>
                  <a:pt x="387687" y="2670752"/>
                  <a:pt x="386601" y="2685634"/>
                  <a:pt x="378852" y="2697257"/>
                </a:cubicBezTo>
                <a:lnTo>
                  <a:pt x="352348" y="2737013"/>
                </a:lnTo>
                <a:cubicBezTo>
                  <a:pt x="338352" y="2779003"/>
                  <a:pt x="341951" y="2779829"/>
                  <a:pt x="312592" y="2816527"/>
                </a:cubicBezTo>
                <a:cubicBezTo>
                  <a:pt x="304787" y="2826283"/>
                  <a:pt x="297571" y="2838109"/>
                  <a:pt x="286087" y="2843031"/>
                </a:cubicBezTo>
                <a:cubicBezTo>
                  <a:pt x="265384" y="2851904"/>
                  <a:pt x="241913" y="2851866"/>
                  <a:pt x="219826" y="2856283"/>
                </a:cubicBezTo>
                <a:cubicBezTo>
                  <a:pt x="206574" y="2865118"/>
                  <a:pt x="192507" y="2872838"/>
                  <a:pt x="180070" y="2882787"/>
                </a:cubicBezTo>
                <a:cubicBezTo>
                  <a:pt x="170313" y="2890592"/>
                  <a:pt x="164279" y="2902864"/>
                  <a:pt x="153565" y="2909292"/>
                </a:cubicBezTo>
                <a:cubicBezTo>
                  <a:pt x="141587" y="2916479"/>
                  <a:pt x="126648" y="2917041"/>
                  <a:pt x="113809" y="2922544"/>
                </a:cubicBezTo>
                <a:cubicBezTo>
                  <a:pt x="95651" y="2930326"/>
                  <a:pt x="78470" y="2940213"/>
                  <a:pt x="60800" y="2949048"/>
                </a:cubicBezTo>
                <a:cubicBezTo>
                  <a:pt x="8046" y="2935860"/>
                  <a:pt x="-23119" y="2946821"/>
                  <a:pt x="21044" y="2869535"/>
                </a:cubicBezTo>
                <a:cubicBezTo>
                  <a:pt x="28946" y="2855707"/>
                  <a:pt x="48363" y="2852980"/>
                  <a:pt x="60800" y="2843031"/>
                </a:cubicBezTo>
                <a:cubicBezTo>
                  <a:pt x="164234" y="2760285"/>
                  <a:pt x="487" y="2872315"/>
                  <a:pt x="127061" y="2803274"/>
                </a:cubicBezTo>
                <a:cubicBezTo>
                  <a:pt x="163646" y="2783318"/>
                  <a:pt x="233079" y="2737013"/>
                  <a:pt x="233079" y="2737013"/>
                </a:cubicBezTo>
                <a:cubicBezTo>
                  <a:pt x="237496" y="2723761"/>
                  <a:pt x="240084" y="2709751"/>
                  <a:pt x="246331" y="2697257"/>
                </a:cubicBezTo>
                <a:cubicBezTo>
                  <a:pt x="253454" y="2683011"/>
                  <a:pt x="279958" y="2671746"/>
                  <a:pt x="272835" y="2657500"/>
                </a:cubicBezTo>
                <a:cubicBezTo>
                  <a:pt x="264690" y="2641209"/>
                  <a:pt x="237496" y="2648665"/>
                  <a:pt x="219826" y="2644248"/>
                </a:cubicBezTo>
                <a:cubicBezTo>
                  <a:pt x="241913" y="2622161"/>
                  <a:pt x="276209" y="2607620"/>
                  <a:pt x="286087" y="2577987"/>
                </a:cubicBezTo>
                <a:cubicBezTo>
                  <a:pt x="318519" y="2480695"/>
                  <a:pt x="292837" y="2518229"/>
                  <a:pt x="352348" y="2458718"/>
                </a:cubicBezTo>
                <a:cubicBezTo>
                  <a:pt x="375477" y="2389328"/>
                  <a:pt x="355722" y="2428839"/>
                  <a:pt x="431861" y="2352700"/>
                </a:cubicBezTo>
                <a:lnTo>
                  <a:pt x="431861" y="2352700"/>
                </a:lnTo>
                <a:cubicBezTo>
                  <a:pt x="440696" y="2335031"/>
                  <a:pt x="447407" y="2316129"/>
                  <a:pt x="458365" y="2299692"/>
                </a:cubicBezTo>
                <a:cubicBezTo>
                  <a:pt x="465296" y="2289296"/>
                  <a:pt x="477065" y="2282944"/>
                  <a:pt x="484870" y="2273187"/>
                </a:cubicBezTo>
                <a:cubicBezTo>
                  <a:pt x="494819" y="2260750"/>
                  <a:pt x="502539" y="2246683"/>
                  <a:pt x="511374" y="2233431"/>
                </a:cubicBezTo>
                <a:cubicBezTo>
                  <a:pt x="536713" y="2157412"/>
                  <a:pt x="507471" y="2225383"/>
                  <a:pt x="551131" y="2167170"/>
                </a:cubicBezTo>
                <a:cubicBezTo>
                  <a:pt x="599103" y="2103208"/>
                  <a:pt x="599813" y="2096309"/>
                  <a:pt x="630644" y="2034648"/>
                </a:cubicBezTo>
                <a:cubicBezTo>
                  <a:pt x="635061" y="2016979"/>
                  <a:pt x="635751" y="1997930"/>
                  <a:pt x="643896" y="1981640"/>
                </a:cubicBezTo>
                <a:cubicBezTo>
                  <a:pt x="653339" y="1962754"/>
                  <a:pt x="696109" y="1937996"/>
                  <a:pt x="710157" y="1928631"/>
                </a:cubicBezTo>
                <a:cubicBezTo>
                  <a:pt x="712633" y="1918729"/>
                  <a:pt x="728513" y="1849447"/>
                  <a:pt x="736661" y="1835866"/>
                </a:cubicBezTo>
                <a:cubicBezTo>
                  <a:pt x="743089" y="1825152"/>
                  <a:pt x="754330" y="1818196"/>
                  <a:pt x="763165" y="1809361"/>
                </a:cubicBezTo>
                <a:cubicBezTo>
                  <a:pt x="786180" y="1740320"/>
                  <a:pt x="761343" y="1795075"/>
                  <a:pt x="802922" y="1743100"/>
                </a:cubicBezTo>
                <a:cubicBezTo>
                  <a:pt x="812871" y="1730663"/>
                  <a:pt x="817191" y="1713540"/>
                  <a:pt x="829426" y="1703344"/>
                </a:cubicBezTo>
                <a:cubicBezTo>
                  <a:pt x="844602" y="1690697"/>
                  <a:pt x="865283" y="1686641"/>
                  <a:pt x="882435" y="1676840"/>
                </a:cubicBezTo>
                <a:cubicBezTo>
                  <a:pt x="896264" y="1668938"/>
                  <a:pt x="910288" y="1660917"/>
                  <a:pt x="922192" y="1650335"/>
                </a:cubicBezTo>
                <a:cubicBezTo>
                  <a:pt x="950207" y="1625433"/>
                  <a:pt x="1001705" y="1570822"/>
                  <a:pt x="1001705" y="1570822"/>
                </a:cubicBezTo>
                <a:cubicBezTo>
                  <a:pt x="1035014" y="1470895"/>
                  <a:pt x="990082" y="1594067"/>
                  <a:pt x="1041461" y="1491309"/>
                </a:cubicBezTo>
                <a:cubicBezTo>
                  <a:pt x="1063018" y="1448195"/>
                  <a:pt x="1043238" y="1449776"/>
                  <a:pt x="1081218" y="1411796"/>
                </a:cubicBezTo>
                <a:cubicBezTo>
                  <a:pt x="1150828" y="1342186"/>
                  <a:pt x="1113757" y="1398019"/>
                  <a:pt x="1187235" y="1345535"/>
                </a:cubicBezTo>
                <a:cubicBezTo>
                  <a:pt x="1202486" y="1334642"/>
                  <a:pt x="1213740" y="1319031"/>
                  <a:pt x="1226992" y="1305779"/>
                </a:cubicBezTo>
                <a:cubicBezTo>
                  <a:pt x="1231409" y="1292527"/>
                  <a:pt x="1233460" y="1278233"/>
                  <a:pt x="1240244" y="1266022"/>
                </a:cubicBezTo>
                <a:cubicBezTo>
                  <a:pt x="1249670" y="1249055"/>
                  <a:pt x="1315791" y="1143657"/>
                  <a:pt x="1346261" y="1133500"/>
                </a:cubicBezTo>
                <a:lnTo>
                  <a:pt x="1386018" y="1120248"/>
                </a:lnTo>
                <a:cubicBezTo>
                  <a:pt x="1455186" y="1074136"/>
                  <a:pt x="1398161" y="1104297"/>
                  <a:pt x="1505287" y="1080492"/>
                </a:cubicBezTo>
                <a:cubicBezTo>
                  <a:pt x="1518924" y="1077462"/>
                  <a:pt x="1531612" y="1071078"/>
                  <a:pt x="1545044" y="1067240"/>
                </a:cubicBezTo>
                <a:cubicBezTo>
                  <a:pt x="1562556" y="1062236"/>
                  <a:pt x="1580540" y="1058991"/>
                  <a:pt x="1598052" y="1053987"/>
                </a:cubicBezTo>
                <a:cubicBezTo>
                  <a:pt x="1611484" y="1050149"/>
                  <a:pt x="1624030" y="1043031"/>
                  <a:pt x="1637809" y="1040735"/>
                </a:cubicBezTo>
                <a:cubicBezTo>
                  <a:pt x="1703747" y="1029746"/>
                  <a:pt x="1770563" y="1024657"/>
                  <a:pt x="1836592" y="1014231"/>
                </a:cubicBezTo>
                <a:cubicBezTo>
                  <a:pt x="1854582" y="1011390"/>
                  <a:pt x="1872155" y="1006213"/>
                  <a:pt x="1889600" y="1000979"/>
                </a:cubicBezTo>
                <a:cubicBezTo>
                  <a:pt x="1916360" y="992951"/>
                  <a:pt x="1969113" y="974474"/>
                  <a:pt x="1969113" y="974474"/>
                </a:cubicBezTo>
                <a:cubicBezTo>
                  <a:pt x="1977948" y="965639"/>
                  <a:pt x="1984244" y="953140"/>
                  <a:pt x="1995618" y="947970"/>
                </a:cubicBezTo>
                <a:cubicBezTo>
                  <a:pt x="2033769" y="930629"/>
                  <a:pt x="2114887" y="908213"/>
                  <a:pt x="2114887" y="908213"/>
                </a:cubicBezTo>
                <a:cubicBezTo>
                  <a:pt x="2123722" y="899378"/>
                  <a:pt x="2134964" y="892423"/>
                  <a:pt x="2141392" y="881709"/>
                </a:cubicBezTo>
                <a:cubicBezTo>
                  <a:pt x="2148579" y="869731"/>
                  <a:pt x="2153254" y="855853"/>
                  <a:pt x="2154644" y="841953"/>
                </a:cubicBezTo>
                <a:cubicBezTo>
                  <a:pt x="2162129" y="767101"/>
                  <a:pt x="2157258" y="691135"/>
                  <a:pt x="2167896" y="616666"/>
                </a:cubicBezTo>
                <a:cubicBezTo>
                  <a:pt x="2170953" y="595265"/>
                  <a:pt x="2208088" y="543125"/>
                  <a:pt x="2220905" y="523900"/>
                </a:cubicBezTo>
                <a:cubicBezTo>
                  <a:pt x="2245337" y="426172"/>
                  <a:pt x="2219082" y="514901"/>
                  <a:pt x="2260661" y="417883"/>
                </a:cubicBezTo>
                <a:cubicBezTo>
                  <a:pt x="2278464" y="376342"/>
                  <a:pt x="2262844" y="370682"/>
                  <a:pt x="2313670" y="351622"/>
                </a:cubicBezTo>
                <a:cubicBezTo>
                  <a:pt x="2334760" y="343713"/>
                  <a:pt x="2357844" y="342787"/>
                  <a:pt x="2379931" y="338370"/>
                </a:cubicBezTo>
                <a:cubicBezTo>
                  <a:pt x="2415270" y="347205"/>
                  <a:pt x="2451391" y="353355"/>
                  <a:pt x="2485948" y="364874"/>
                </a:cubicBezTo>
                <a:cubicBezTo>
                  <a:pt x="2504690" y="371121"/>
                  <a:pt x="2522017" y="381215"/>
                  <a:pt x="2538957" y="391379"/>
                </a:cubicBezTo>
                <a:cubicBezTo>
                  <a:pt x="2566272" y="407768"/>
                  <a:pt x="2588251" y="434313"/>
                  <a:pt x="2618470" y="444387"/>
                </a:cubicBezTo>
                <a:lnTo>
                  <a:pt x="2658226" y="457640"/>
                </a:lnTo>
                <a:cubicBezTo>
                  <a:pt x="2737739" y="453222"/>
                  <a:pt x="2817930" y="455649"/>
                  <a:pt x="2896765" y="444387"/>
                </a:cubicBezTo>
                <a:cubicBezTo>
                  <a:pt x="2912532" y="442135"/>
                  <a:pt x="2923561" y="427140"/>
                  <a:pt x="2936522" y="417883"/>
                </a:cubicBezTo>
                <a:cubicBezTo>
                  <a:pt x="3051630" y="335665"/>
                  <a:pt x="2935562" y="414108"/>
                  <a:pt x="3029287" y="351622"/>
                </a:cubicBezTo>
                <a:cubicBezTo>
                  <a:pt x="3038122" y="338370"/>
                  <a:pt x="3045596" y="324102"/>
                  <a:pt x="3055792" y="311866"/>
                </a:cubicBezTo>
                <a:cubicBezTo>
                  <a:pt x="3067790" y="297468"/>
                  <a:pt x="3084655" y="287360"/>
                  <a:pt x="3095548" y="272109"/>
                </a:cubicBezTo>
                <a:cubicBezTo>
                  <a:pt x="3175769" y="159797"/>
                  <a:pt x="3077643" y="263508"/>
                  <a:pt x="3148557" y="192596"/>
                </a:cubicBezTo>
                <a:cubicBezTo>
                  <a:pt x="3152974" y="130753"/>
                  <a:pt x="3111357" y="43103"/>
                  <a:pt x="3161809" y="7066"/>
                </a:cubicBezTo>
                <a:cubicBezTo>
                  <a:pt x="3184069" y="-8834"/>
                  <a:pt x="3504157" y="7066"/>
                  <a:pt x="3572626" y="7066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 LAWRENCE RIVER</a:t>
            </a:r>
          </a:p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C7C919F-643B-4189-A1C8-A13FA5EB7020}"/>
              </a:ext>
            </a:extLst>
          </p:cNvPr>
          <p:cNvSpPr/>
          <p:nvPr/>
        </p:nvSpPr>
        <p:spPr>
          <a:xfrm>
            <a:off x="6228522" y="3021496"/>
            <a:ext cx="2669329" cy="1104607"/>
          </a:xfrm>
          <a:custGeom>
            <a:avLst/>
            <a:gdLst>
              <a:gd name="connsiteX0" fmla="*/ 0 w 2669329"/>
              <a:gd name="connsiteY0" fmla="*/ 0 h 1104607"/>
              <a:gd name="connsiteX1" fmla="*/ 0 w 2669329"/>
              <a:gd name="connsiteY1" fmla="*/ 0 h 1104607"/>
              <a:gd name="connsiteX2" fmla="*/ 13252 w 2669329"/>
              <a:gd name="connsiteY2" fmla="*/ 225287 h 1104607"/>
              <a:gd name="connsiteX3" fmla="*/ 106017 w 2669329"/>
              <a:gd name="connsiteY3" fmla="*/ 371061 h 1104607"/>
              <a:gd name="connsiteX4" fmla="*/ 159026 w 2669329"/>
              <a:gd name="connsiteY4" fmla="*/ 397565 h 1104607"/>
              <a:gd name="connsiteX5" fmla="*/ 185530 w 2669329"/>
              <a:gd name="connsiteY5" fmla="*/ 437321 h 1104607"/>
              <a:gd name="connsiteX6" fmla="*/ 212035 w 2669329"/>
              <a:gd name="connsiteY6" fmla="*/ 530087 h 1104607"/>
              <a:gd name="connsiteX7" fmla="*/ 238539 w 2669329"/>
              <a:gd name="connsiteY7" fmla="*/ 569843 h 1104607"/>
              <a:gd name="connsiteX8" fmla="*/ 278295 w 2669329"/>
              <a:gd name="connsiteY8" fmla="*/ 649356 h 1104607"/>
              <a:gd name="connsiteX9" fmla="*/ 344556 w 2669329"/>
              <a:gd name="connsiteY9" fmla="*/ 768626 h 1104607"/>
              <a:gd name="connsiteX10" fmla="*/ 397565 w 2669329"/>
              <a:gd name="connsiteY10" fmla="*/ 795130 h 1104607"/>
              <a:gd name="connsiteX11" fmla="*/ 755374 w 2669329"/>
              <a:gd name="connsiteY11" fmla="*/ 834887 h 1104607"/>
              <a:gd name="connsiteX12" fmla="*/ 768626 w 2669329"/>
              <a:gd name="connsiteY12" fmla="*/ 874643 h 1104607"/>
              <a:gd name="connsiteX13" fmla="*/ 781878 w 2669329"/>
              <a:gd name="connsiteY13" fmla="*/ 927652 h 1104607"/>
              <a:gd name="connsiteX14" fmla="*/ 914400 w 2669329"/>
              <a:gd name="connsiteY14" fmla="*/ 940904 h 1104607"/>
              <a:gd name="connsiteX15" fmla="*/ 1086678 w 2669329"/>
              <a:gd name="connsiteY15" fmla="*/ 954156 h 1104607"/>
              <a:gd name="connsiteX16" fmla="*/ 1272208 w 2669329"/>
              <a:gd name="connsiteY16" fmla="*/ 980661 h 1104607"/>
              <a:gd name="connsiteX17" fmla="*/ 1351721 w 2669329"/>
              <a:gd name="connsiteY17" fmla="*/ 993913 h 1104607"/>
              <a:gd name="connsiteX18" fmla="*/ 1444487 w 2669329"/>
              <a:gd name="connsiteY18" fmla="*/ 1007165 h 1104607"/>
              <a:gd name="connsiteX19" fmla="*/ 1524000 w 2669329"/>
              <a:gd name="connsiteY19" fmla="*/ 1033669 h 1104607"/>
              <a:gd name="connsiteX20" fmla="*/ 1590261 w 2669329"/>
              <a:gd name="connsiteY20" fmla="*/ 1060174 h 1104607"/>
              <a:gd name="connsiteX21" fmla="*/ 1669774 w 2669329"/>
              <a:gd name="connsiteY21" fmla="*/ 1073426 h 1104607"/>
              <a:gd name="connsiteX22" fmla="*/ 1974574 w 2669329"/>
              <a:gd name="connsiteY22" fmla="*/ 1086678 h 1104607"/>
              <a:gd name="connsiteX23" fmla="*/ 2054087 w 2669329"/>
              <a:gd name="connsiteY23" fmla="*/ 1033669 h 1104607"/>
              <a:gd name="connsiteX24" fmla="*/ 2093843 w 2669329"/>
              <a:gd name="connsiteY24" fmla="*/ 1007165 h 1104607"/>
              <a:gd name="connsiteX25" fmla="*/ 2120348 w 2669329"/>
              <a:gd name="connsiteY25" fmla="*/ 980661 h 1104607"/>
              <a:gd name="connsiteX26" fmla="*/ 2199861 w 2669329"/>
              <a:gd name="connsiteY26" fmla="*/ 927652 h 1104607"/>
              <a:gd name="connsiteX27" fmla="*/ 2239617 w 2669329"/>
              <a:gd name="connsiteY27" fmla="*/ 940904 h 1104607"/>
              <a:gd name="connsiteX28" fmla="*/ 2292626 w 2669329"/>
              <a:gd name="connsiteY28" fmla="*/ 954156 h 1104607"/>
              <a:gd name="connsiteX29" fmla="*/ 2319130 w 2669329"/>
              <a:gd name="connsiteY29" fmla="*/ 980661 h 1104607"/>
              <a:gd name="connsiteX30" fmla="*/ 2504661 w 2669329"/>
              <a:gd name="connsiteY30" fmla="*/ 940904 h 1104607"/>
              <a:gd name="connsiteX31" fmla="*/ 2517913 w 2669329"/>
              <a:gd name="connsiteY31" fmla="*/ 901147 h 1104607"/>
              <a:gd name="connsiteX32" fmla="*/ 2504661 w 2669329"/>
              <a:gd name="connsiteY32" fmla="*/ 834887 h 1104607"/>
              <a:gd name="connsiteX33" fmla="*/ 2478156 w 2669329"/>
              <a:gd name="connsiteY33" fmla="*/ 808382 h 1104607"/>
              <a:gd name="connsiteX34" fmla="*/ 2464904 w 2669329"/>
              <a:gd name="connsiteY34" fmla="*/ 768626 h 1104607"/>
              <a:gd name="connsiteX35" fmla="*/ 2478156 w 2669329"/>
              <a:gd name="connsiteY35" fmla="*/ 622852 h 1104607"/>
              <a:gd name="connsiteX36" fmla="*/ 2557669 w 2669329"/>
              <a:gd name="connsiteY36" fmla="*/ 516834 h 1104607"/>
              <a:gd name="connsiteX37" fmla="*/ 2570921 w 2669329"/>
              <a:gd name="connsiteY37" fmla="*/ 477078 h 1104607"/>
              <a:gd name="connsiteX38" fmla="*/ 2623930 w 2669329"/>
              <a:gd name="connsiteY38" fmla="*/ 357808 h 1104607"/>
              <a:gd name="connsiteX39" fmla="*/ 2650435 w 2669329"/>
              <a:gd name="connsiteY39" fmla="*/ 318052 h 1104607"/>
              <a:gd name="connsiteX40" fmla="*/ 2650435 w 2669329"/>
              <a:gd name="connsiteY40" fmla="*/ 185530 h 1104607"/>
              <a:gd name="connsiteX41" fmla="*/ 2610678 w 2669329"/>
              <a:gd name="connsiteY41" fmla="*/ 198782 h 1104607"/>
              <a:gd name="connsiteX42" fmla="*/ 2531165 w 2669329"/>
              <a:gd name="connsiteY42" fmla="*/ 238539 h 1104607"/>
              <a:gd name="connsiteX43" fmla="*/ 2491408 w 2669329"/>
              <a:gd name="connsiteY43" fmla="*/ 265043 h 1104607"/>
              <a:gd name="connsiteX44" fmla="*/ 2451652 w 2669329"/>
              <a:gd name="connsiteY44" fmla="*/ 278295 h 1104607"/>
              <a:gd name="connsiteX45" fmla="*/ 2120348 w 2669329"/>
              <a:gd name="connsiteY45" fmla="*/ 318052 h 1104607"/>
              <a:gd name="connsiteX46" fmla="*/ 2093843 w 2669329"/>
              <a:gd name="connsiteY46" fmla="*/ 344556 h 1104607"/>
              <a:gd name="connsiteX47" fmla="*/ 2027582 w 2669329"/>
              <a:gd name="connsiteY47" fmla="*/ 463826 h 1104607"/>
              <a:gd name="connsiteX48" fmla="*/ 1974574 w 2669329"/>
              <a:gd name="connsiteY48" fmla="*/ 490330 h 1104607"/>
              <a:gd name="connsiteX49" fmla="*/ 1934817 w 2669329"/>
              <a:gd name="connsiteY49" fmla="*/ 516834 h 1104607"/>
              <a:gd name="connsiteX50" fmla="*/ 1881808 w 2669329"/>
              <a:gd name="connsiteY50" fmla="*/ 530087 h 1104607"/>
              <a:gd name="connsiteX51" fmla="*/ 1828800 w 2669329"/>
              <a:gd name="connsiteY51" fmla="*/ 742121 h 1104607"/>
              <a:gd name="connsiteX52" fmla="*/ 1802295 w 2669329"/>
              <a:gd name="connsiteY52" fmla="*/ 795130 h 1104607"/>
              <a:gd name="connsiteX53" fmla="*/ 1789043 w 2669329"/>
              <a:gd name="connsiteY53" fmla="*/ 834887 h 1104607"/>
              <a:gd name="connsiteX54" fmla="*/ 1709530 w 2669329"/>
              <a:gd name="connsiteY54" fmla="*/ 861391 h 1104607"/>
              <a:gd name="connsiteX55" fmla="*/ 1524000 w 2669329"/>
              <a:gd name="connsiteY55" fmla="*/ 848139 h 1104607"/>
              <a:gd name="connsiteX56" fmla="*/ 1484243 w 2669329"/>
              <a:gd name="connsiteY56" fmla="*/ 821634 h 1104607"/>
              <a:gd name="connsiteX57" fmla="*/ 1444487 w 2669329"/>
              <a:gd name="connsiteY57" fmla="*/ 808382 h 1104607"/>
              <a:gd name="connsiteX58" fmla="*/ 1431235 w 2669329"/>
              <a:gd name="connsiteY58" fmla="*/ 755374 h 1104607"/>
              <a:gd name="connsiteX59" fmla="*/ 1417982 w 2669329"/>
              <a:gd name="connsiteY59" fmla="*/ 715617 h 1104607"/>
              <a:gd name="connsiteX60" fmla="*/ 1298713 w 2669329"/>
              <a:gd name="connsiteY60" fmla="*/ 728869 h 1104607"/>
              <a:gd name="connsiteX61" fmla="*/ 1258956 w 2669329"/>
              <a:gd name="connsiteY61" fmla="*/ 742121 h 1104607"/>
              <a:gd name="connsiteX62" fmla="*/ 1192695 w 2669329"/>
              <a:gd name="connsiteY62" fmla="*/ 768626 h 1104607"/>
              <a:gd name="connsiteX63" fmla="*/ 1139687 w 2669329"/>
              <a:gd name="connsiteY63" fmla="*/ 781878 h 1104607"/>
              <a:gd name="connsiteX64" fmla="*/ 1033669 w 2669329"/>
              <a:gd name="connsiteY64" fmla="*/ 768626 h 1104607"/>
              <a:gd name="connsiteX65" fmla="*/ 980661 w 2669329"/>
              <a:gd name="connsiteY65" fmla="*/ 755374 h 1104607"/>
              <a:gd name="connsiteX66" fmla="*/ 861391 w 2669329"/>
              <a:gd name="connsiteY66" fmla="*/ 742121 h 1104607"/>
              <a:gd name="connsiteX67" fmla="*/ 808382 w 2669329"/>
              <a:gd name="connsiteY67" fmla="*/ 649356 h 1104607"/>
              <a:gd name="connsiteX68" fmla="*/ 795130 w 2669329"/>
              <a:gd name="connsiteY68" fmla="*/ 609600 h 1104607"/>
              <a:gd name="connsiteX69" fmla="*/ 755374 w 2669329"/>
              <a:gd name="connsiteY69" fmla="*/ 596347 h 1104607"/>
              <a:gd name="connsiteX70" fmla="*/ 636104 w 2669329"/>
              <a:gd name="connsiteY70" fmla="*/ 609600 h 1104607"/>
              <a:gd name="connsiteX71" fmla="*/ 583095 w 2669329"/>
              <a:gd name="connsiteY71" fmla="*/ 622852 h 1104607"/>
              <a:gd name="connsiteX72" fmla="*/ 569843 w 2669329"/>
              <a:gd name="connsiteY72" fmla="*/ 583095 h 1104607"/>
              <a:gd name="connsiteX73" fmla="*/ 556591 w 2669329"/>
              <a:gd name="connsiteY73" fmla="*/ 503582 h 1104607"/>
              <a:gd name="connsiteX74" fmla="*/ 543339 w 2669329"/>
              <a:gd name="connsiteY74" fmla="*/ 450574 h 1104607"/>
              <a:gd name="connsiteX75" fmla="*/ 424069 w 2669329"/>
              <a:gd name="connsiteY75" fmla="*/ 410817 h 1104607"/>
              <a:gd name="connsiteX76" fmla="*/ 410817 w 2669329"/>
              <a:gd name="connsiteY76" fmla="*/ 357808 h 1104607"/>
              <a:gd name="connsiteX77" fmla="*/ 397565 w 2669329"/>
              <a:gd name="connsiteY77" fmla="*/ 278295 h 1104607"/>
              <a:gd name="connsiteX78" fmla="*/ 318052 w 2669329"/>
              <a:gd name="connsiteY78" fmla="*/ 251791 h 1104607"/>
              <a:gd name="connsiteX79" fmla="*/ 172278 w 2669329"/>
              <a:gd name="connsiteY79" fmla="*/ 225287 h 1104607"/>
              <a:gd name="connsiteX80" fmla="*/ 132521 w 2669329"/>
              <a:gd name="connsiteY80" fmla="*/ 212034 h 1104607"/>
              <a:gd name="connsiteX81" fmla="*/ 106017 w 2669329"/>
              <a:gd name="connsiteY81" fmla="*/ 132521 h 1104607"/>
              <a:gd name="connsiteX82" fmla="*/ 79513 w 2669329"/>
              <a:gd name="connsiteY82" fmla="*/ 92765 h 1104607"/>
              <a:gd name="connsiteX83" fmla="*/ 39756 w 2669329"/>
              <a:gd name="connsiteY83" fmla="*/ 53008 h 1104607"/>
              <a:gd name="connsiteX84" fmla="*/ 13252 w 2669329"/>
              <a:gd name="connsiteY84" fmla="*/ 13252 h 1104607"/>
              <a:gd name="connsiteX85" fmla="*/ 0 w 2669329"/>
              <a:gd name="connsiteY85" fmla="*/ 0 h 110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669329" h="1104607">
                <a:moveTo>
                  <a:pt x="0" y="0"/>
                </a:moveTo>
                <a:lnTo>
                  <a:pt x="0" y="0"/>
                </a:lnTo>
                <a:cubicBezTo>
                  <a:pt x="4417" y="75096"/>
                  <a:pt x="3523" y="150693"/>
                  <a:pt x="13252" y="225287"/>
                </a:cubicBezTo>
                <a:cubicBezTo>
                  <a:pt x="20576" y="281436"/>
                  <a:pt x="52489" y="344297"/>
                  <a:pt x="106017" y="371061"/>
                </a:cubicBezTo>
                <a:lnTo>
                  <a:pt x="159026" y="397565"/>
                </a:lnTo>
                <a:cubicBezTo>
                  <a:pt x="167861" y="410817"/>
                  <a:pt x="178407" y="423075"/>
                  <a:pt x="185530" y="437321"/>
                </a:cubicBezTo>
                <a:cubicBezTo>
                  <a:pt x="211314" y="488890"/>
                  <a:pt x="186563" y="470654"/>
                  <a:pt x="212035" y="530087"/>
                </a:cubicBezTo>
                <a:cubicBezTo>
                  <a:pt x="218309" y="544726"/>
                  <a:pt x="229704" y="556591"/>
                  <a:pt x="238539" y="569843"/>
                </a:cubicBezTo>
                <a:cubicBezTo>
                  <a:pt x="271846" y="669767"/>
                  <a:pt x="226919" y="546604"/>
                  <a:pt x="278295" y="649356"/>
                </a:cubicBezTo>
                <a:cubicBezTo>
                  <a:pt x="299407" y="691580"/>
                  <a:pt x="288848" y="740773"/>
                  <a:pt x="344556" y="768626"/>
                </a:cubicBezTo>
                <a:cubicBezTo>
                  <a:pt x="362226" y="777461"/>
                  <a:pt x="379223" y="787793"/>
                  <a:pt x="397565" y="795130"/>
                </a:cubicBezTo>
                <a:cubicBezTo>
                  <a:pt x="533471" y="849492"/>
                  <a:pt x="554586" y="825325"/>
                  <a:pt x="755374" y="834887"/>
                </a:cubicBezTo>
                <a:cubicBezTo>
                  <a:pt x="759791" y="848139"/>
                  <a:pt x="764789" y="861212"/>
                  <a:pt x="768626" y="874643"/>
                </a:cubicBezTo>
                <a:cubicBezTo>
                  <a:pt x="773630" y="892156"/>
                  <a:pt x="765297" y="920115"/>
                  <a:pt x="781878" y="927652"/>
                </a:cubicBezTo>
                <a:cubicBezTo>
                  <a:pt x="822293" y="946023"/>
                  <a:pt x="870173" y="937058"/>
                  <a:pt x="914400" y="940904"/>
                </a:cubicBezTo>
                <a:cubicBezTo>
                  <a:pt x="971779" y="945893"/>
                  <a:pt x="1029252" y="949739"/>
                  <a:pt x="1086678" y="954156"/>
                </a:cubicBezTo>
                <a:cubicBezTo>
                  <a:pt x="1178390" y="984726"/>
                  <a:pt x="1092729" y="959545"/>
                  <a:pt x="1272208" y="980661"/>
                </a:cubicBezTo>
                <a:cubicBezTo>
                  <a:pt x="1298894" y="983801"/>
                  <a:pt x="1325164" y="989827"/>
                  <a:pt x="1351721" y="993913"/>
                </a:cubicBezTo>
                <a:cubicBezTo>
                  <a:pt x="1382594" y="998663"/>
                  <a:pt x="1413565" y="1002748"/>
                  <a:pt x="1444487" y="1007165"/>
                </a:cubicBezTo>
                <a:cubicBezTo>
                  <a:pt x="1470991" y="1016000"/>
                  <a:pt x="1498060" y="1023293"/>
                  <a:pt x="1524000" y="1033669"/>
                </a:cubicBezTo>
                <a:cubicBezTo>
                  <a:pt x="1546087" y="1042504"/>
                  <a:pt x="1567311" y="1053915"/>
                  <a:pt x="1590261" y="1060174"/>
                </a:cubicBezTo>
                <a:cubicBezTo>
                  <a:pt x="1616184" y="1067244"/>
                  <a:pt x="1643270" y="1069009"/>
                  <a:pt x="1669774" y="1073426"/>
                </a:cubicBezTo>
                <a:cubicBezTo>
                  <a:pt x="1820652" y="1123718"/>
                  <a:pt x="1721397" y="1101571"/>
                  <a:pt x="1974574" y="1086678"/>
                </a:cubicBezTo>
                <a:lnTo>
                  <a:pt x="2054087" y="1033669"/>
                </a:lnTo>
                <a:cubicBezTo>
                  <a:pt x="2067339" y="1024834"/>
                  <a:pt x="2082581" y="1018427"/>
                  <a:pt x="2093843" y="1007165"/>
                </a:cubicBezTo>
                <a:cubicBezTo>
                  <a:pt x="2102678" y="998330"/>
                  <a:pt x="2110353" y="988158"/>
                  <a:pt x="2120348" y="980661"/>
                </a:cubicBezTo>
                <a:cubicBezTo>
                  <a:pt x="2145832" y="961548"/>
                  <a:pt x="2199861" y="927652"/>
                  <a:pt x="2199861" y="927652"/>
                </a:cubicBezTo>
                <a:cubicBezTo>
                  <a:pt x="2213113" y="932069"/>
                  <a:pt x="2226186" y="937067"/>
                  <a:pt x="2239617" y="940904"/>
                </a:cubicBezTo>
                <a:cubicBezTo>
                  <a:pt x="2257130" y="945908"/>
                  <a:pt x="2276335" y="946011"/>
                  <a:pt x="2292626" y="954156"/>
                </a:cubicBezTo>
                <a:cubicBezTo>
                  <a:pt x="2303801" y="959744"/>
                  <a:pt x="2310295" y="971826"/>
                  <a:pt x="2319130" y="980661"/>
                </a:cubicBezTo>
                <a:cubicBezTo>
                  <a:pt x="2375666" y="975949"/>
                  <a:pt x="2467541" y="1002770"/>
                  <a:pt x="2504661" y="940904"/>
                </a:cubicBezTo>
                <a:cubicBezTo>
                  <a:pt x="2511848" y="928926"/>
                  <a:pt x="2513496" y="914399"/>
                  <a:pt x="2517913" y="901147"/>
                </a:cubicBezTo>
                <a:cubicBezTo>
                  <a:pt x="2513496" y="879060"/>
                  <a:pt x="2513534" y="855590"/>
                  <a:pt x="2504661" y="834887"/>
                </a:cubicBezTo>
                <a:cubicBezTo>
                  <a:pt x="2499739" y="823403"/>
                  <a:pt x="2484584" y="819096"/>
                  <a:pt x="2478156" y="808382"/>
                </a:cubicBezTo>
                <a:cubicBezTo>
                  <a:pt x="2470969" y="796404"/>
                  <a:pt x="2469321" y="781878"/>
                  <a:pt x="2464904" y="768626"/>
                </a:cubicBezTo>
                <a:cubicBezTo>
                  <a:pt x="2469321" y="720035"/>
                  <a:pt x="2464389" y="669661"/>
                  <a:pt x="2478156" y="622852"/>
                </a:cubicBezTo>
                <a:cubicBezTo>
                  <a:pt x="2490642" y="580398"/>
                  <a:pt x="2527254" y="547250"/>
                  <a:pt x="2557669" y="516834"/>
                </a:cubicBezTo>
                <a:cubicBezTo>
                  <a:pt x="2562086" y="503582"/>
                  <a:pt x="2566016" y="490157"/>
                  <a:pt x="2570921" y="477078"/>
                </a:cubicBezTo>
                <a:cubicBezTo>
                  <a:pt x="2586408" y="435779"/>
                  <a:pt x="2602030" y="396132"/>
                  <a:pt x="2623930" y="357808"/>
                </a:cubicBezTo>
                <a:cubicBezTo>
                  <a:pt x="2631832" y="343979"/>
                  <a:pt x="2641600" y="331304"/>
                  <a:pt x="2650435" y="318052"/>
                </a:cubicBezTo>
                <a:cubicBezTo>
                  <a:pt x="2665241" y="273633"/>
                  <a:pt x="2684274" y="236288"/>
                  <a:pt x="2650435" y="185530"/>
                </a:cubicBezTo>
                <a:cubicBezTo>
                  <a:pt x="2642686" y="173907"/>
                  <a:pt x="2623930" y="194365"/>
                  <a:pt x="2610678" y="198782"/>
                </a:cubicBezTo>
                <a:cubicBezTo>
                  <a:pt x="2557335" y="252127"/>
                  <a:pt x="2616646" y="201905"/>
                  <a:pt x="2531165" y="238539"/>
                </a:cubicBezTo>
                <a:cubicBezTo>
                  <a:pt x="2516526" y="244813"/>
                  <a:pt x="2505654" y="257920"/>
                  <a:pt x="2491408" y="265043"/>
                </a:cubicBezTo>
                <a:cubicBezTo>
                  <a:pt x="2478914" y="271290"/>
                  <a:pt x="2465204" y="274907"/>
                  <a:pt x="2451652" y="278295"/>
                </a:cubicBezTo>
                <a:cubicBezTo>
                  <a:pt x="2291161" y="318418"/>
                  <a:pt x="2324501" y="305293"/>
                  <a:pt x="2120348" y="318052"/>
                </a:cubicBezTo>
                <a:cubicBezTo>
                  <a:pt x="2111513" y="326887"/>
                  <a:pt x="2100271" y="333842"/>
                  <a:pt x="2093843" y="344556"/>
                </a:cubicBezTo>
                <a:cubicBezTo>
                  <a:pt x="2066697" y="389799"/>
                  <a:pt x="2097054" y="429090"/>
                  <a:pt x="2027582" y="463826"/>
                </a:cubicBezTo>
                <a:cubicBezTo>
                  <a:pt x="2009913" y="472661"/>
                  <a:pt x="1991726" y="480529"/>
                  <a:pt x="1974574" y="490330"/>
                </a:cubicBezTo>
                <a:cubicBezTo>
                  <a:pt x="1960745" y="498232"/>
                  <a:pt x="1949456" y="510560"/>
                  <a:pt x="1934817" y="516834"/>
                </a:cubicBezTo>
                <a:cubicBezTo>
                  <a:pt x="1918076" y="524009"/>
                  <a:pt x="1899478" y="525669"/>
                  <a:pt x="1881808" y="530087"/>
                </a:cubicBezTo>
                <a:cubicBezTo>
                  <a:pt x="1784920" y="594679"/>
                  <a:pt x="1864768" y="526317"/>
                  <a:pt x="1828800" y="742121"/>
                </a:cubicBezTo>
                <a:cubicBezTo>
                  <a:pt x="1825552" y="761608"/>
                  <a:pt x="1810077" y="776972"/>
                  <a:pt x="1802295" y="795130"/>
                </a:cubicBezTo>
                <a:cubicBezTo>
                  <a:pt x="1796792" y="807970"/>
                  <a:pt x="1800410" y="826768"/>
                  <a:pt x="1789043" y="834887"/>
                </a:cubicBezTo>
                <a:cubicBezTo>
                  <a:pt x="1766309" y="851126"/>
                  <a:pt x="1709530" y="861391"/>
                  <a:pt x="1709530" y="861391"/>
                </a:cubicBezTo>
                <a:cubicBezTo>
                  <a:pt x="1647687" y="856974"/>
                  <a:pt x="1585057" y="858914"/>
                  <a:pt x="1524000" y="848139"/>
                </a:cubicBezTo>
                <a:cubicBezTo>
                  <a:pt x="1508315" y="845371"/>
                  <a:pt x="1498489" y="828757"/>
                  <a:pt x="1484243" y="821634"/>
                </a:cubicBezTo>
                <a:cubicBezTo>
                  <a:pt x="1471749" y="815387"/>
                  <a:pt x="1457739" y="812799"/>
                  <a:pt x="1444487" y="808382"/>
                </a:cubicBezTo>
                <a:cubicBezTo>
                  <a:pt x="1440070" y="790713"/>
                  <a:pt x="1436239" y="772886"/>
                  <a:pt x="1431235" y="755374"/>
                </a:cubicBezTo>
                <a:cubicBezTo>
                  <a:pt x="1427397" y="741942"/>
                  <a:pt x="1431680" y="718357"/>
                  <a:pt x="1417982" y="715617"/>
                </a:cubicBezTo>
                <a:cubicBezTo>
                  <a:pt x="1378758" y="707772"/>
                  <a:pt x="1338469" y="724452"/>
                  <a:pt x="1298713" y="728869"/>
                </a:cubicBezTo>
                <a:cubicBezTo>
                  <a:pt x="1285461" y="733286"/>
                  <a:pt x="1272036" y="737216"/>
                  <a:pt x="1258956" y="742121"/>
                </a:cubicBezTo>
                <a:cubicBezTo>
                  <a:pt x="1236682" y="750474"/>
                  <a:pt x="1215263" y="761103"/>
                  <a:pt x="1192695" y="768626"/>
                </a:cubicBezTo>
                <a:cubicBezTo>
                  <a:pt x="1175417" y="774386"/>
                  <a:pt x="1157356" y="777461"/>
                  <a:pt x="1139687" y="781878"/>
                </a:cubicBezTo>
                <a:cubicBezTo>
                  <a:pt x="1104348" y="777461"/>
                  <a:pt x="1068799" y="774481"/>
                  <a:pt x="1033669" y="768626"/>
                </a:cubicBezTo>
                <a:cubicBezTo>
                  <a:pt x="1015704" y="765632"/>
                  <a:pt x="998662" y="758144"/>
                  <a:pt x="980661" y="755374"/>
                </a:cubicBezTo>
                <a:cubicBezTo>
                  <a:pt x="941125" y="749291"/>
                  <a:pt x="901148" y="746539"/>
                  <a:pt x="861391" y="742121"/>
                </a:cubicBezTo>
                <a:cubicBezTo>
                  <a:pt x="831006" y="650967"/>
                  <a:pt x="872566" y="761677"/>
                  <a:pt x="808382" y="649356"/>
                </a:cubicBezTo>
                <a:cubicBezTo>
                  <a:pt x="801451" y="637228"/>
                  <a:pt x="805007" y="619478"/>
                  <a:pt x="795130" y="609600"/>
                </a:cubicBezTo>
                <a:cubicBezTo>
                  <a:pt x="785253" y="599722"/>
                  <a:pt x="768626" y="600765"/>
                  <a:pt x="755374" y="596347"/>
                </a:cubicBezTo>
                <a:cubicBezTo>
                  <a:pt x="715617" y="600765"/>
                  <a:pt x="675640" y="603517"/>
                  <a:pt x="636104" y="609600"/>
                </a:cubicBezTo>
                <a:cubicBezTo>
                  <a:pt x="618102" y="612370"/>
                  <a:pt x="600006" y="629616"/>
                  <a:pt x="583095" y="622852"/>
                </a:cubicBezTo>
                <a:cubicBezTo>
                  <a:pt x="570125" y="617664"/>
                  <a:pt x="572873" y="596732"/>
                  <a:pt x="569843" y="583095"/>
                </a:cubicBezTo>
                <a:cubicBezTo>
                  <a:pt x="564014" y="556865"/>
                  <a:pt x="561861" y="529930"/>
                  <a:pt x="556591" y="503582"/>
                </a:cubicBezTo>
                <a:cubicBezTo>
                  <a:pt x="553019" y="485723"/>
                  <a:pt x="558260" y="461019"/>
                  <a:pt x="543339" y="450574"/>
                </a:cubicBezTo>
                <a:cubicBezTo>
                  <a:pt x="509007" y="426542"/>
                  <a:pt x="424069" y="410817"/>
                  <a:pt x="424069" y="410817"/>
                </a:cubicBezTo>
                <a:cubicBezTo>
                  <a:pt x="419652" y="393147"/>
                  <a:pt x="414389" y="375668"/>
                  <a:pt x="410817" y="357808"/>
                </a:cubicBezTo>
                <a:cubicBezTo>
                  <a:pt x="405547" y="331460"/>
                  <a:pt x="415259" y="298517"/>
                  <a:pt x="397565" y="278295"/>
                </a:cubicBezTo>
                <a:cubicBezTo>
                  <a:pt x="379168" y="257270"/>
                  <a:pt x="345156" y="258567"/>
                  <a:pt x="318052" y="251791"/>
                </a:cubicBezTo>
                <a:cubicBezTo>
                  <a:pt x="234740" y="230963"/>
                  <a:pt x="283073" y="241115"/>
                  <a:pt x="172278" y="225287"/>
                </a:cubicBezTo>
                <a:cubicBezTo>
                  <a:pt x="159026" y="220869"/>
                  <a:pt x="140640" y="223401"/>
                  <a:pt x="132521" y="212034"/>
                </a:cubicBezTo>
                <a:cubicBezTo>
                  <a:pt x="116282" y="189300"/>
                  <a:pt x="121514" y="155767"/>
                  <a:pt x="106017" y="132521"/>
                </a:cubicBezTo>
                <a:cubicBezTo>
                  <a:pt x="97182" y="119269"/>
                  <a:pt x="89709" y="105000"/>
                  <a:pt x="79513" y="92765"/>
                </a:cubicBezTo>
                <a:cubicBezTo>
                  <a:pt x="67515" y="78367"/>
                  <a:pt x="51754" y="67406"/>
                  <a:pt x="39756" y="53008"/>
                </a:cubicBezTo>
                <a:cubicBezTo>
                  <a:pt x="29560" y="40773"/>
                  <a:pt x="23201" y="25689"/>
                  <a:pt x="13252" y="13252"/>
                </a:cubicBezTo>
                <a:cubicBezTo>
                  <a:pt x="5447" y="3496"/>
                  <a:pt x="2209" y="22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 anchorCtr="1"/>
          <a:lstStyle/>
          <a:p>
            <a:pPr algn="ctr"/>
            <a:r>
              <a:rPr lang="en-GB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NORTHUMBERLAND STRAIT     C</a:t>
            </a:r>
            <a:endParaRPr lang="en-GB" sz="14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F80E6FD-7FE6-41E0-B647-A6BC9A4A12F7}"/>
              </a:ext>
            </a:extLst>
          </p:cNvPr>
          <p:cNvSpPr/>
          <p:nvPr/>
        </p:nvSpPr>
        <p:spPr>
          <a:xfrm>
            <a:off x="6228522" y="4598504"/>
            <a:ext cx="2915478" cy="2267563"/>
          </a:xfrm>
          <a:custGeom>
            <a:avLst/>
            <a:gdLst>
              <a:gd name="connsiteX0" fmla="*/ 39756 w 2915478"/>
              <a:gd name="connsiteY0" fmla="*/ 1444487 h 2267563"/>
              <a:gd name="connsiteX1" fmla="*/ 39756 w 2915478"/>
              <a:gd name="connsiteY1" fmla="*/ 1444487 h 2267563"/>
              <a:gd name="connsiteX2" fmla="*/ 66261 w 2915478"/>
              <a:gd name="connsiteY2" fmla="*/ 1563757 h 2267563"/>
              <a:gd name="connsiteX3" fmla="*/ 79513 w 2915478"/>
              <a:gd name="connsiteY3" fmla="*/ 1603513 h 2267563"/>
              <a:gd name="connsiteX4" fmla="*/ 92765 w 2915478"/>
              <a:gd name="connsiteY4" fmla="*/ 1709531 h 2267563"/>
              <a:gd name="connsiteX5" fmla="*/ 66261 w 2915478"/>
              <a:gd name="connsiteY5" fmla="*/ 1895061 h 2267563"/>
              <a:gd name="connsiteX6" fmla="*/ 39756 w 2915478"/>
              <a:gd name="connsiteY6" fmla="*/ 1974574 h 2267563"/>
              <a:gd name="connsiteX7" fmla="*/ 26504 w 2915478"/>
              <a:gd name="connsiteY7" fmla="*/ 2014331 h 2267563"/>
              <a:gd name="connsiteX8" fmla="*/ 0 w 2915478"/>
              <a:gd name="connsiteY8" fmla="*/ 2160105 h 2267563"/>
              <a:gd name="connsiteX9" fmla="*/ 26504 w 2915478"/>
              <a:gd name="connsiteY9" fmla="*/ 2213113 h 2267563"/>
              <a:gd name="connsiteX10" fmla="*/ 66261 w 2915478"/>
              <a:gd name="connsiteY10" fmla="*/ 2226366 h 2267563"/>
              <a:gd name="connsiteX11" fmla="*/ 212035 w 2915478"/>
              <a:gd name="connsiteY11" fmla="*/ 2252870 h 2267563"/>
              <a:gd name="connsiteX12" fmla="*/ 1126435 w 2915478"/>
              <a:gd name="connsiteY12" fmla="*/ 2239618 h 2267563"/>
              <a:gd name="connsiteX13" fmla="*/ 1205948 w 2915478"/>
              <a:gd name="connsiteY13" fmla="*/ 2226366 h 2267563"/>
              <a:gd name="connsiteX14" fmla="*/ 2663687 w 2915478"/>
              <a:gd name="connsiteY14" fmla="*/ 2252870 h 2267563"/>
              <a:gd name="connsiteX15" fmla="*/ 2888974 w 2915478"/>
              <a:gd name="connsiteY15" fmla="*/ 2252870 h 2267563"/>
              <a:gd name="connsiteX16" fmla="*/ 2862469 w 2915478"/>
              <a:gd name="connsiteY16" fmla="*/ 2027583 h 2267563"/>
              <a:gd name="connsiteX17" fmla="*/ 2849217 w 2915478"/>
              <a:gd name="connsiteY17" fmla="*/ 1895061 h 2267563"/>
              <a:gd name="connsiteX18" fmla="*/ 2809461 w 2915478"/>
              <a:gd name="connsiteY18" fmla="*/ 1683026 h 2267563"/>
              <a:gd name="connsiteX19" fmla="*/ 2796208 w 2915478"/>
              <a:gd name="connsiteY19" fmla="*/ 1577009 h 2267563"/>
              <a:gd name="connsiteX20" fmla="*/ 2809461 w 2915478"/>
              <a:gd name="connsiteY20" fmla="*/ 1338470 h 2267563"/>
              <a:gd name="connsiteX21" fmla="*/ 2849217 w 2915478"/>
              <a:gd name="connsiteY21" fmla="*/ 1219200 h 2267563"/>
              <a:gd name="connsiteX22" fmla="*/ 2862469 w 2915478"/>
              <a:gd name="connsiteY22" fmla="*/ 1166192 h 2267563"/>
              <a:gd name="connsiteX23" fmla="*/ 2875721 w 2915478"/>
              <a:gd name="connsiteY23" fmla="*/ 1099931 h 2267563"/>
              <a:gd name="connsiteX24" fmla="*/ 2915478 w 2915478"/>
              <a:gd name="connsiteY24" fmla="*/ 954157 h 2267563"/>
              <a:gd name="connsiteX25" fmla="*/ 2902226 w 2915478"/>
              <a:gd name="connsiteY25" fmla="*/ 689113 h 2267563"/>
              <a:gd name="connsiteX26" fmla="*/ 2888974 w 2915478"/>
              <a:gd name="connsiteY26" fmla="*/ 622853 h 2267563"/>
              <a:gd name="connsiteX27" fmla="*/ 2862469 w 2915478"/>
              <a:gd name="connsiteY27" fmla="*/ 450574 h 2267563"/>
              <a:gd name="connsiteX28" fmla="*/ 2849217 w 2915478"/>
              <a:gd name="connsiteY28" fmla="*/ 106018 h 2267563"/>
              <a:gd name="connsiteX29" fmla="*/ 2809461 w 2915478"/>
              <a:gd name="connsiteY29" fmla="*/ 92766 h 2267563"/>
              <a:gd name="connsiteX30" fmla="*/ 2796208 w 2915478"/>
              <a:gd name="connsiteY30" fmla="*/ 39757 h 2267563"/>
              <a:gd name="connsiteX31" fmla="*/ 2398643 w 2915478"/>
              <a:gd name="connsiteY31" fmla="*/ 26505 h 2267563"/>
              <a:gd name="connsiteX32" fmla="*/ 2345635 w 2915478"/>
              <a:gd name="connsiteY32" fmla="*/ 13253 h 2267563"/>
              <a:gd name="connsiteX33" fmla="*/ 2305878 w 2915478"/>
              <a:gd name="connsiteY33" fmla="*/ 0 h 2267563"/>
              <a:gd name="connsiteX34" fmla="*/ 2199861 w 2915478"/>
              <a:gd name="connsiteY34" fmla="*/ 13253 h 2267563"/>
              <a:gd name="connsiteX35" fmla="*/ 2160104 w 2915478"/>
              <a:gd name="connsiteY35" fmla="*/ 26505 h 2267563"/>
              <a:gd name="connsiteX36" fmla="*/ 2107095 w 2915478"/>
              <a:gd name="connsiteY36" fmla="*/ 53009 h 2267563"/>
              <a:gd name="connsiteX37" fmla="*/ 2001078 w 2915478"/>
              <a:gd name="connsiteY37" fmla="*/ 79513 h 2267563"/>
              <a:gd name="connsiteX38" fmla="*/ 1961321 w 2915478"/>
              <a:gd name="connsiteY38" fmla="*/ 92766 h 2267563"/>
              <a:gd name="connsiteX39" fmla="*/ 1855304 w 2915478"/>
              <a:gd name="connsiteY39" fmla="*/ 185531 h 2267563"/>
              <a:gd name="connsiteX40" fmla="*/ 1815548 w 2915478"/>
              <a:gd name="connsiteY40" fmla="*/ 225287 h 2267563"/>
              <a:gd name="connsiteX41" fmla="*/ 1762539 w 2915478"/>
              <a:gd name="connsiteY41" fmla="*/ 238539 h 2267563"/>
              <a:gd name="connsiteX42" fmla="*/ 1683026 w 2915478"/>
              <a:gd name="connsiteY42" fmla="*/ 265044 h 2267563"/>
              <a:gd name="connsiteX43" fmla="*/ 1563756 w 2915478"/>
              <a:gd name="connsiteY43" fmla="*/ 278296 h 2267563"/>
              <a:gd name="connsiteX44" fmla="*/ 1524000 w 2915478"/>
              <a:gd name="connsiteY44" fmla="*/ 291548 h 2267563"/>
              <a:gd name="connsiteX45" fmla="*/ 1470991 w 2915478"/>
              <a:gd name="connsiteY45" fmla="*/ 304800 h 2267563"/>
              <a:gd name="connsiteX46" fmla="*/ 1404730 w 2915478"/>
              <a:gd name="connsiteY46" fmla="*/ 384313 h 2267563"/>
              <a:gd name="connsiteX47" fmla="*/ 1378226 w 2915478"/>
              <a:gd name="connsiteY47" fmla="*/ 410818 h 2267563"/>
              <a:gd name="connsiteX48" fmla="*/ 1325217 w 2915478"/>
              <a:gd name="connsiteY48" fmla="*/ 424070 h 2267563"/>
              <a:gd name="connsiteX49" fmla="*/ 1272208 w 2915478"/>
              <a:gd name="connsiteY49" fmla="*/ 503583 h 2267563"/>
              <a:gd name="connsiteX50" fmla="*/ 1258956 w 2915478"/>
              <a:gd name="connsiteY50" fmla="*/ 543339 h 2267563"/>
              <a:gd name="connsiteX51" fmla="*/ 1179443 w 2915478"/>
              <a:gd name="connsiteY51" fmla="*/ 556592 h 2267563"/>
              <a:gd name="connsiteX52" fmla="*/ 967408 w 2915478"/>
              <a:gd name="connsiteY52" fmla="*/ 530087 h 2267563"/>
              <a:gd name="connsiteX53" fmla="*/ 927652 w 2915478"/>
              <a:gd name="connsiteY53" fmla="*/ 516835 h 2267563"/>
              <a:gd name="connsiteX54" fmla="*/ 901148 w 2915478"/>
              <a:gd name="connsiteY54" fmla="*/ 556592 h 2267563"/>
              <a:gd name="connsiteX55" fmla="*/ 781878 w 2915478"/>
              <a:gd name="connsiteY55" fmla="*/ 583096 h 2267563"/>
              <a:gd name="connsiteX56" fmla="*/ 768626 w 2915478"/>
              <a:gd name="connsiteY56" fmla="*/ 622853 h 2267563"/>
              <a:gd name="connsiteX57" fmla="*/ 781878 w 2915478"/>
              <a:gd name="connsiteY57" fmla="*/ 675861 h 2267563"/>
              <a:gd name="connsiteX58" fmla="*/ 821635 w 2915478"/>
              <a:gd name="connsiteY58" fmla="*/ 755374 h 2267563"/>
              <a:gd name="connsiteX59" fmla="*/ 808382 w 2915478"/>
              <a:gd name="connsiteY59" fmla="*/ 795131 h 2267563"/>
              <a:gd name="connsiteX60" fmla="*/ 768626 w 2915478"/>
              <a:gd name="connsiteY60" fmla="*/ 821635 h 2267563"/>
              <a:gd name="connsiteX61" fmla="*/ 715617 w 2915478"/>
              <a:gd name="connsiteY61" fmla="*/ 874644 h 2267563"/>
              <a:gd name="connsiteX62" fmla="*/ 689113 w 2915478"/>
              <a:gd name="connsiteY62" fmla="*/ 914400 h 2267563"/>
              <a:gd name="connsiteX63" fmla="*/ 622852 w 2915478"/>
              <a:gd name="connsiteY63" fmla="*/ 980661 h 2267563"/>
              <a:gd name="connsiteX64" fmla="*/ 596348 w 2915478"/>
              <a:gd name="connsiteY64" fmla="*/ 1007166 h 2267563"/>
              <a:gd name="connsiteX65" fmla="*/ 569843 w 2915478"/>
              <a:gd name="connsiteY65" fmla="*/ 1033670 h 2267563"/>
              <a:gd name="connsiteX66" fmla="*/ 556591 w 2915478"/>
              <a:gd name="connsiteY66" fmla="*/ 1099931 h 2267563"/>
              <a:gd name="connsiteX67" fmla="*/ 477078 w 2915478"/>
              <a:gd name="connsiteY67" fmla="*/ 1139687 h 2267563"/>
              <a:gd name="connsiteX68" fmla="*/ 424069 w 2915478"/>
              <a:gd name="connsiteY68" fmla="*/ 1166192 h 2267563"/>
              <a:gd name="connsiteX69" fmla="*/ 357808 w 2915478"/>
              <a:gd name="connsiteY69" fmla="*/ 1192696 h 2267563"/>
              <a:gd name="connsiteX70" fmla="*/ 278295 w 2915478"/>
              <a:gd name="connsiteY70" fmla="*/ 1245705 h 2267563"/>
              <a:gd name="connsiteX71" fmla="*/ 265043 w 2915478"/>
              <a:gd name="connsiteY71" fmla="*/ 1311966 h 2267563"/>
              <a:gd name="connsiteX72" fmla="*/ 53008 w 2915478"/>
              <a:gd name="connsiteY72" fmla="*/ 1378226 h 2267563"/>
              <a:gd name="connsiteX73" fmla="*/ 39756 w 2915478"/>
              <a:gd name="connsiteY73" fmla="*/ 1444487 h 22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915478" h="2267563">
                <a:moveTo>
                  <a:pt x="39756" y="1444487"/>
                </a:moveTo>
                <a:lnTo>
                  <a:pt x="39756" y="1444487"/>
                </a:lnTo>
                <a:cubicBezTo>
                  <a:pt x="48591" y="1484244"/>
                  <a:pt x="56383" y="1524246"/>
                  <a:pt x="66261" y="1563757"/>
                </a:cubicBezTo>
                <a:cubicBezTo>
                  <a:pt x="69649" y="1577309"/>
                  <a:pt x="77014" y="1589769"/>
                  <a:pt x="79513" y="1603513"/>
                </a:cubicBezTo>
                <a:cubicBezTo>
                  <a:pt x="85884" y="1638553"/>
                  <a:pt x="88348" y="1674192"/>
                  <a:pt x="92765" y="1709531"/>
                </a:cubicBezTo>
                <a:cubicBezTo>
                  <a:pt x="86393" y="1766883"/>
                  <a:pt x="82083" y="1837047"/>
                  <a:pt x="66261" y="1895061"/>
                </a:cubicBezTo>
                <a:cubicBezTo>
                  <a:pt x="58910" y="1922015"/>
                  <a:pt x="48591" y="1948070"/>
                  <a:pt x="39756" y="1974574"/>
                </a:cubicBezTo>
                <a:cubicBezTo>
                  <a:pt x="35339" y="1987826"/>
                  <a:pt x="29892" y="2000779"/>
                  <a:pt x="26504" y="2014331"/>
                </a:cubicBezTo>
                <a:cubicBezTo>
                  <a:pt x="5676" y="2097642"/>
                  <a:pt x="15828" y="2049309"/>
                  <a:pt x="0" y="2160105"/>
                </a:cubicBezTo>
                <a:cubicBezTo>
                  <a:pt x="8835" y="2177774"/>
                  <a:pt x="12535" y="2199144"/>
                  <a:pt x="26504" y="2213113"/>
                </a:cubicBezTo>
                <a:cubicBezTo>
                  <a:pt x="36382" y="2222991"/>
                  <a:pt x="52829" y="2222528"/>
                  <a:pt x="66261" y="2226366"/>
                </a:cubicBezTo>
                <a:cubicBezTo>
                  <a:pt x="128742" y="2244218"/>
                  <a:pt x="136964" y="2242146"/>
                  <a:pt x="212035" y="2252870"/>
                </a:cubicBezTo>
                <a:lnTo>
                  <a:pt x="1126435" y="2239618"/>
                </a:lnTo>
                <a:cubicBezTo>
                  <a:pt x="1153295" y="2238902"/>
                  <a:pt x="1179078" y="2226366"/>
                  <a:pt x="1205948" y="2226366"/>
                </a:cubicBezTo>
                <a:cubicBezTo>
                  <a:pt x="1621453" y="2226366"/>
                  <a:pt x="2221407" y="2242340"/>
                  <a:pt x="2663687" y="2252870"/>
                </a:cubicBezTo>
                <a:cubicBezTo>
                  <a:pt x="2674327" y="2254052"/>
                  <a:pt x="2871495" y="2285331"/>
                  <a:pt x="2888974" y="2252870"/>
                </a:cubicBezTo>
                <a:cubicBezTo>
                  <a:pt x="2911189" y="2211614"/>
                  <a:pt x="2870342" y="2086629"/>
                  <a:pt x="2862469" y="2027583"/>
                </a:cubicBezTo>
                <a:cubicBezTo>
                  <a:pt x="2856602" y="1983578"/>
                  <a:pt x="2855967" y="1938939"/>
                  <a:pt x="2849217" y="1895061"/>
                </a:cubicBezTo>
                <a:cubicBezTo>
                  <a:pt x="2838283" y="1823987"/>
                  <a:pt x="2818381" y="1754381"/>
                  <a:pt x="2809461" y="1683026"/>
                </a:cubicBezTo>
                <a:lnTo>
                  <a:pt x="2796208" y="1577009"/>
                </a:lnTo>
                <a:cubicBezTo>
                  <a:pt x="2800626" y="1497496"/>
                  <a:pt x="2799583" y="1417491"/>
                  <a:pt x="2809461" y="1338470"/>
                </a:cubicBezTo>
                <a:cubicBezTo>
                  <a:pt x="2812773" y="1311971"/>
                  <a:pt x="2840935" y="1252328"/>
                  <a:pt x="2849217" y="1219200"/>
                </a:cubicBezTo>
                <a:cubicBezTo>
                  <a:pt x="2853634" y="1201531"/>
                  <a:pt x="2858518" y="1183971"/>
                  <a:pt x="2862469" y="1166192"/>
                </a:cubicBezTo>
                <a:cubicBezTo>
                  <a:pt x="2867355" y="1144204"/>
                  <a:pt x="2869794" y="1121662"/>
                  <a:pt x="2875721" y="1099931"/>
                </a:cubicBezTo>
                <a:cubicBezTo>
                  <a:pt x="2926162" y="914981"/>
                  <a:pt x="2883192" y="1115591"/>
                  <a:pt x="2915478" y="954157"/>
                </a:cubicBezTo>
                <a:cubicBezTo>
                  <a:pt x="2911061" y="865809"/>
                  <a:pt x="2909280" y="777290"/>
                  <a:pt x="2902226" y="689113"/>
                </a:cubicBezTo>
                <a:cubicBezTo>
                  <a:pt x="2900430" y="666661"/>
                  <a:pt x="2892677" y="645071"/>
                  <a:pt x="2888974" y="622853"/>
                </a:cubicBezTo>
                <a:cubicBezTo>
                  <a:pt x="2879422" y="565542"/>
                  <a:pt x="2871304" y="508000"/>
                  <a:pt x="2862469" y="450574"/>
                </a:cubicBezTo>
                <a:cubicBezTo>
                  <a:pt x="2858052" y="335722"/>
                  <a:pt x="2866061" y="219714"/>
                  <a:pt x="2849217" y="106018"/>
                </a:cubicBezTo>
                <a:cubicBezTo>
                  <a:pt x="2847170" y="92200"/>
                  <a:pt x="2818187" y="103674"/>
                  <a:pt x="2809461" y="92766"/>
                </a:cubicBezTo>
                <a:cubicBezTo>
                  <a:pt x="2798083" y="78544"/>
                  <a:pt x="2814189" y="42657"/>
                  <a:pt x="2796208" y="39757"/>
                </a:cubicBezTo>
                <a:cubicBezTo>
                  <a:pt x="2665305" y="18644"/>
                  <a:pt x="2531165" y="30922"/>
                  <a:pt x="2398643" y="26505"/>
                </a:cubicBezTo>
                <a:cubicBezTo>
                  <a:pt x="2380974" y="22088"/>
                  <a:pt x="2363147" y="18257"/>
                  <a:pt x="2345635" y="13253"/>
                </a:cubicBezTo>
                <a:cubicBezTo>
                  <a:pt x="2332203" y="9415"/>
                  <a:pt x="2319847" y="0"/>
                  <a:pt x="2305878" y="0"/>
                </a:cubicBezTo>
                <a:cubicBezTo>
                  <a:pt x="2270264" y="0"/>
                  <a:pt x="2235200" y="8835"/>
                  <a:pt x="2199861" y="13253"/>
                </a:cubicBezTo>
                <a:cubicBezTo>
                  <a:pt x="2186609" y="17670"/>
                  <a:pt x="2172944" y="21002"/>
                  <a:pt x="2160104" y="26505"/>
                </a:cubicBezTo>
                <a:cubicBezTo>
                  <a:pt x="2141946" y="34287"/>
                  <a:pt x="2125836" y="46762"/>
                  <a:pt x="2107095" y="53009"/>
                </a:cubicBezTo>
                <a:cubicBezTo>
                  <a:pt x="2072538" y="64528"/>
                  <a:pt x="2035635" y="67993"/>
                  <a:pt x="2001078" y="79513"/>
                </a:cubicBezTo>
                <a:cubicBezTo>
                  <a:pt x="1987826" y="83931"/>
                  <a:pt x="1973815" y="86519"/>
                  <a:pt x="1961321" y="92766"/>
                </a:cubicBezTo>
                <a:cubicBezTo>
                  <a:pt x="1917490" y="114682"/>
                  <a:pt x="1889848" y="150987"/>
                  <a:pt x="1855304" y="185531"/>
                </a:cubicBezTo>
                <a:cubicBezTo>
                  <a:pt x="1842052" y="198783"/>
                  <a:pt x="1833730" y="220742"/>
                  <a:pt x="1815548" y="225287"/>
                </a:cubicBezTo>
                <a:cubicBezTo>
                  <a:pt x="1797878" y="229704"/>
                  <a:pt x="1779984" y="233305"/>
                  <a:pt x="1762539" y="238539"/>
                </a:cubicBezTo>
                <a:cubicBezTo>
                  <a:pt x="1735779" y="246567"/>
                  <a:pt x="1710793" y="261959"/>
                  <a:pt x="1683026" y="265044"/>
                </a:cubicBezTo>
                <a:lnTo>
                  <a:pt x="1563756" y="278296"/>
                </a:lnTo>
                <a:cubicBezTo>
                  <a:pt x="1550504" y="282713"/>
                  <a:pt x="1537431" y="287711"/>
                  <a:pt x="1524000" y="291548"/>
                </a:cubicBezTo>
                <a:cubicBezTo>
                  <a:pt x="1506487" y="296552"/>
                  <a:pt x="1486805" y="295764"/>
                  <a:pt x="1470991" y="304800"/>
                </a:cubicBezTo>
                <a:cubicBezTo>
                  <a:pt x="1436203" y="324679"/>
                  <a:pt x="1427839" y="355427"/>
                  <a:pt x="1404730" y="384313"/>
                </a:cubicBezTo>
                <a:cubicBezTo>
                  <a:pt x="1396925" y="394069"/>
                  <a:pt x="1389401" y="405230"/>
                  <a:pt x="1378226" y="410818"/>
                </a:cubicBezTo>
                <a:cubicBezTo>
                  <a:pt x="1361935" y="418963"/>
                  <a:pt x="1342887" y="419653"/>
                  <a:pt x="1325217" y="424070"/>
                </a:cubicBezTo>
                <a:cubicBezTo>
                  <a:pt x="1307547" y="450574"/>
                  <a:pt x="1282281" y="473363"/>
                  <a:pt x="1272208" y="503583"/>
                </a:cubicBezTo>
                <a:cubicBezTo>
                  <a:pt x="1267791" y="516835"/>
                  <a:pt x="1271084" y="536408"/>
                  <a:pt x="1258956" y="543339"/>
                </a:cubicBezTo>
                <a:cubicBezTo>
                  <a:pt x="1235626" y="556670"/>
                  <a:pt x="1205947" y="552174"/>
                  <a:pt x="1179443" y="556592"/>
                </a:cubicBezTo>
                <a:cubicBezTo>
                  <a:pt x="1108765" y="547757"/>
                  <a:pt x="1037765" y="541196"/>
                  <a:pt x="967408" y="530087"/>
                </a:cubicBezTo>
                <a:cubicBezTo>
                  <a:pt x="953610" y="527908"/>
                  <a:pt x="940622" y="511647"/>
                  <a:pt x="927652" y="516835"/>
                </a:cubicBezTo>
                <a:cubicBezTo>
                  <a:pt x="912864" y="522750"/>
                  <a:pt x="913585" y="546642"/>
                  <a:pt x="901148" y="556592"/>
                </a:cubicBezTo>
                <a:cubicBezTo>
                  <a:pt x="883978" y="570328"/>
                  <a:pt x="782691" y="582961"/>
                  <a:pt x="781878" y="583096"/>
                </a:cubicBezTo>
                <a:cubicBezTo>
                  <a:pt x="777461" y="596348"/>
                  <a:pt x="768626" y="608884"/>
                  <a:pt x="768626" y="622853"/>
                </a:cubicBezTo>
                <a:cubicBezTo>
                  <a:pt x="768626" y="641066"/>
                  <a:pt x="776875" y="658349"/>
                  <a:pt x="781878" y="675861"/>
                </a:cubicBezTo>
                <a:cubicBezTo>
                  <a:pt x="795595" y="723871"/>
                  <a:pt x="792593" y="711813"/>
                  <a:pt x="821635" y="755374"/>
                </a:cubicBezTo>
                <a:cubicBezTo>
                  <a:pt x="817217" y="768626"/>
                  <a:pt x="817109" y="784223"/>
                  <a:pt x="808382" y="795131"/>
                </a:cubicBezTo>
                <a:cubicBezTo>
                  <a:pt x="798433" y="807568"/>
                  <a:pt x="780719" y="811270"/>
                  <a:pt x="768626" y="821635"/>
                </a:cubicBezTo>
                <a:cubicBezTo>
                  <a:pt x="749653" y="837897"/>
                  <a:pt x="729478" y="853852"/>
                  <a:pt x="715617" y="874644"/>
                </a:cubicBezTo>
                <a:cubicBezTo>
                  <a:pt x="706782" y="887896"/>
                  <a:pt x="699601" y="902414"/>
                  <a:pt x="689113" y="914400"/>
                </a:cubicBezTo>
                <a:cubicBezTo>
                  <a:pt x="668544" y="937907"/>
                  <a:pt x="644939" y="958574"/>
                  <a:pt x="622852" y="980661"/>
                </a:cubicBezTo>
                <a:lnTo>
                  <a:pt x="596348" y="1007166"/>
                </a:lnTo>
                <a:lnTo>
                  <a:pt x="569843" y="1033670"/>
                </a:lnTo>
                <a:cubicBezTo>
                  <a:pt x="565426" y="1055757"/>
                  <a:pt x="567766" y="1080374"/>
                  <a:pt x="556591" y="1099931"/>
                </a:cubicBezTo>
                <a:cubicBezTo>
                  <a:pt x="542825" y="1124022"/>
                  <a:pt x="498955" y="1130311"/>
                  <a:pt x="477078" y="1139687"/>
                </a:cubicBezTo>
                <a:cubicBezTo>
                  <a:pt x="458920" y="1147469"/>
                  <a:pt x="442122" y="1158169"/>
                  <a:pt x="424069" y="1166192"/>
                </a:cubicBezTo>
                <a:cubicBezTo>
                  <a:pt x="402331" y="1175853"/>
                  <a:pt x="378692" y="1181305"/>
                  <a:pt x="357808" y="1192696"/>
                </a:cubicBezTo>
                <a:cubicBezTo>
                  <a:pt x="329843" y="1207949"/>
                  <a:pt x="278295" y="1245705"/>
                  <a:pt x="278295" y="1245705"/>
                </a:cubicBezTo>
                <a:cubicBezTo>
                  <a:pt x="273878" y="1267792"/>
                  <a:pt x="285679" y="1302938"/>
                  <a:pt x="265043" y="1311966"/>
                </a:cubicBezTo>
                <a:cubicBezTo>
                  <a:pt x="129554" y="1371243"/>
                  <a:pt x="71282" y="1268591"/>
                  <a:pt x="53008" y="1378226"/>
                </a:cubicBezTo>
                <a:cubicBezTo>
                  <a:pt x="50829" y="1391298"/>
                  <a:pt x="41965" y="1433444"/>
                  <a:pt x="39756" y="1444487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HALIFAX</a:t>
            </a:r>
          </a:p>
          <a:p>
            <a:pPr algn="ctr"/>
            <a:r>
              <a:rPr lang="en-GB" dirty="0"/>
              <a:t>BANKS</a:t>
            </a:r>
          </a:p>
          <a:p>
            <a:pPr algn="ctr"/>
            <a:r>
              <a:rPr lang="en-GB" dirty="0"/>
              <a:t>SW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93F6BAF-D7DB-41B1-B3CC-CE32D2BBC4C1}"/>
              </a:ext>
            </a:extLst>
          </p:cNvPr>
          <p:cNvSpPr/>
          <p:nvPr/>
        </p:nvSpPr>
        <p:spPr>
          <a:xfrm>
            <a:off x="5777715" y="410817"/>
            <a:ext cx="2279607" cy="821635"/>
          </a:xfrm>
          <a:custGeom>
            <a:avLst/>
            <a:gdLst>
              <a:gd name="connsiteX0" fmla="*/ 39989 w 2279607"/>
              <a:gd name="connsiteY0" fmla="*/ 172279 h 821635"/>
              <a:gd name="connsiteX1" fmla="*/ 39989 w 2279607"/>
              <a:gd name="connsiteY1" fmla="*/ 172279 h 821635"/>
              <a:gd name="connsiteX2" fmla="*/ 26737 w 2279607"/>
              <a:gd name="connsiteY2" fmla="*/ 384313 h 821635"/>
              <a:gd name="connsiteX3" fmla="*/ 233 w 2279607"/>
              <a:gd name="connsiteY3" fmla="*/ 410818 h 821635"/>
              <a:gd name="connsiteX4" fmla="*/ 39989 w 2279607"/>
              <a:gd name="connsiteY4" fmla="*/ 437322 h 821635"/>
              <a:gd name="connsiteX5" fmla="*/ 132755 w 2279607"/>
              <a:gd name="connsiteY5" fmla="*/ 450574 h 821635"/>
              <a:gd name="connsiteX6" fmla="*/ 384546 w 2279607"/>
              <a:gd name="connsiteY6" fmla="*/ 463826 h 821635"/>
              <a:gd name="connsiteX7" fmla="*/ 477311 w 2279607"/>
              <a:gd name="connsiteY7" fmla="*/ 424070 h 821635"/>
              <a:gd name="connsiteX8" fmla="*/ 530320 w 2279607"/>
              <a:gd name="connsiteY8" fmla="*/ 410818 h 821635"/>
              <a:gd name="connsiteX9" fmla="*/ 609833 w 2279607"/>
              <a:gd name="connsiteY9" fmla="*/ 384313 h 821635"/>
              <a:gd name="connsiteX10" fmla="*/ 742355 w 2279607"/>
              <a:gd name="connsiteY10" fmla="*/ 397566 h 821635"/>
              <a:gd name="connsiteX11" fmla="*/ 782111 w 2279607"/>
              <a:gd name="connsiteY11" fmla="*/ 424070 h 821635"/>
              <a:gd name="connsiteX12" fmla="*/ 1139920 w 2279607"/>
              <a:gd name="connsiteY12" fmla="*/ 437322 h 821635"/>
              <a:gd name="connsiteX13" fmla="*/ 1418215 w 2279607"/>
              <a:gd name="connsiteY13" fmla="*/ 450574 h 821635"/>
              <a:gd name="connsiteX14" fmla="*/ 1457972 w 2279607"/>
              <a:gd name="connsiteY14" fmla="*/ 477079 h 821635"/>
              <a:gd name="connsiteX15" fmla="*/ 1497728 w 2279607"/>
              <a:gd name="connsiteY15" fmla="*/ 490331 h 821635"/>
              <a:gd name="connsiteX16" fmla="*/ 1709763 w 2279607"/>
              <a:gd name="connsiteY16" fmla="*/ 516835 h 821635"/>
              <a:gd name="connsiteX17" fmla="*/ 1762772 w 2279607"/>
              <a:gd name="connsiteY17" fmla="*/ 530087 h 821635"/>
              <a:gd name="connsiteX18" fmla="*/ 1842285 w 2279607"/>
              <a:gd name="connsiteY18" fmla="*/ 583096 h 821635"/>
              <a:gd name="connsiteX19" fmla="*/ 1882042 w 2279607"/>
              <a:gd name="connsiteY19" fmla="*/ 609600 h 821635"/>
              <a:gd name="connsiteX20" fmla="*/ 1921798 w 2279607"/>
              <a:gd name="connsiteY20" fmla="*/ 622853 h 821635"/>
              <a:gd name="connsiteX21" fmla="*/ 2001311 w 2279607"/>
              <a:gd name="connsiteY21" fmla="*/ 675861 h 821635"/>
              <a:gd name="connsiteX22" fmla="*/ 2133833 w 2279607"/>
              <a:gd name="connsiteY22" fmla="*/ 702366 h 821635"/>
              <a:gd name="connsiteX23" fmla="*/ 2226598 w 2279607"/>
              <a:gd name="connsiteY23" fmla="*/ 795131 h 821635"/>
              <a:gd name="connsiteX24" fmla="*/ 2279607 w 2279607"/>
              <a:gd name="connsiteY24" fmla="*/ 821635 h 821635"/>
              <a:gd name="connsiteX25" fmla="*/ 2266355 w 2279607"/>
              <a:gd name="connsiteY25" fmla="*/ 649357 h 821635"/>
              <a:gd name="connsiteX26" fmla="*/ 2253102 w 2279607"/>
              <a:gd name="connsiteY26" fmla="*/ 556592 h 821635"/>
              <a:gd name="connsiteX27" fmla="*/ 2226598 w 2279607"/>
              <a:gd name="connsiteY27" fmla="*/ 477079 h 821635"/>
              <a:gd name="connsiteX28" fmla="*/ 2213346 w 2279607"/>
              <a:gd name="connsiteY28" fmla="*/ 424070 h 821635"/>
              <a:gd name="connsiteX29" fmla="*/ 2186842 w 2279607"/>
              <a:gd name="connsiteY29" fmla="*/ 344557 h 821635"/>
              <a:gd name="connsiteX30" fmla="*/ 2160337 w 2279607"/>
              <a:gd name="connsiteY30" fmla="*/ 251792 h 821635"/>
              <a:gd name="connsiteX31" fmla="*/ 2147085 w 2279607"/>
              <a:gd name="connsiteY31" fmla="*/ 198783 h 821635"/>
              <a:gd name="connsiteX32" fmla="*/ 2107328 w 2279607"/>
              <a:gd name="connsiteY32" fmla="*/ 159026 h 821635"/>
              <a:gd name="connsiteX33" fmla="*/ 2080824 w 2279607"/>
              <a:gd name="connsiteY33" fmla="*/ 119270 h 821635"/>
              <a:gd name="connsiteX34" fmla="*/ 1961555 w 2279607"/>
              <a:gd name="connsiteY34" fmla="*/ 26505 h 821635"/>
              <a:gd name="connsiteX35" fmla="*/ 1656755 w 2279607"/>
              <a:gd name="connsiteY35" fmla="*/ 0 h 821635"/>
              <a:gd name="connsiteX36" fmla="*/ 1192928 w 2279607"/>
              <a:gd name="connsiteY36" fmla="*/ 13253 h 821635"/>
              <a:gd name="connsiteX37" fmla="*/ 1126668 w 2279607"/>
              <a:gd name="connsiteY37" fmla="*/ 39757 h 821635"/>
              <a:gd name="connsiteX38" fmla="*/ 1047155 w 2279607"/>
              <a:gd name="connsiteY38" fmla="*/ 66261 h 821635"/>
              <a:gd name="connsiteX39" fmla="*/ 954389 w 2279607"/>
              <a:gd name="connsiteY39" fmla="*/ 92766 h 821635"/>
              <a:gd name="connsiteX40" fmla="*/ 742355 w 2279607"/>
              <a:gd name="connsiteY40" fmla="*/ 66261 h 821635"/>
              <a:gd name="connsiteX41" fmla="*/ 702598 w 2279607"/>
              <a:gd name="connsiteY41" fmla="*/ 53009 h 821635"/>
              <a:gd name="connsiteX42" fmla="*/ 464059 w 2279607"/>
              <a:gd name="connsiteY42" fmla="*/ 66261 h 821635"/>
              <a:gd name="connsiteX43" fmla="*/ 437555 w 2279607"/>
              <a:gd name="connsiteY43" fmla="*/ 92766 h 821635"/>
              <a:gd name="connsiteX44" fmla="*/ 397798 w 2279607"/>
              <a:gd name="connsiteY44" fmla="*/ 119270 h 821635"/>
              <a:gd name="connsiteX45" fmla="*/ 344789 w 2279607"/>
              <a:gd name="connsiteY45" fmla="*/ 132522 h 821635"/>
              <a:gd name="connsiteX46" fmla="*/ 305033 w 2279607"/>
              <a:gd name="connsiteY46" fmla="*/ 145774 h 821635"/>
              <a:gd name="connsiteX47" fmla="*/ 106250 w 2279607"/>
              <a:gd name="connsiteY47" fmla="*/ 185531 h 821635"/>
              <a:gd name="connsiteX48" fmla="*/ 39989 w 2279607"/>
              <a:gd name="connsiteY48" fmla="*/ 172279 h 82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279607" h="821635">
                <a:moveTo>
                  <a:pt x="39989" y="172279"/>
                </a:moveTo>
                <a:lnTo>
                  <a:pt x="39989" y="172279"/>
                </a:lnTo>
                <a:cubicBezTo>
                  <a:pt x="35572" y="242957"/>
                  <a:pt x="38379" y="314461"/>
                  <a:pt x="26737" y="384313"/>
                </a:cubicBezTo>
                <a:cubicBezTo>
                  <a:pt x="24683" y="396637"/>
                  <a:pt x="-2797" y="398697"/>
                  <a:pt x="233" y="410818"/>
                </a:cubicBezTo>
                <a:cubicBezTo>
                  <a:pt x="4096" y="426269"/>
                  <a:pt x="24734" y="432745"/>
                  <a:pt x="39989" y="437322"/>
                </a:cubicBezTo>
                <a:cubicBezTo>
                  <a:pt x="69908" y="446297"/>
                  <a:pt x="101833" y="446157"/>
                  <a:pt x="132755" y="450574"/>
                </a:cubicBezTo>
                <a:cubicBezTo>
                  <a:pt x="266908" y="495293"/>
                  <a:pt x="184412" y="479222"/>
                  <a:pt x="384546" y="463826"/>
                </a:cubicBezTo>
                <a:cubicBezTo>
                  <a:pt x="536733" y="425780"/>
                  <a:pt x="349185" y="478981"/>
                  <a:pt x="477311" y="424070"/>
                </a:cubicBezTo>
                <a:cubicBezTo>
                  <a:pt x="494052" y="416895"/>
                  <a:pt x="512875" y="416052"/>
                  <a:pt x="530320" y="410818"/>
                </a:cubicBezTo>
                <a:cubicBezTo>
                  <a:pt x="557080" y="402790"/>
                  <a:pt x="609833" y="384313"/>
                  <a:pt x="609833" y="384313"/>
                </a:cubicBezTo>
                <a:cubicBezTo>
                  <a:pt x="654007" y="388731"/>
                  <a:pt x="699098" y="387583"/>
                  <a:pt x="742355" y="397566"/>
                </a:cubicBezTo>
                <a:cubicBezTo>
                  <a:pt x="757874" y="401147"/>
                  <a:pt x="766263" y="422485"/>
                  <a:pt x="782111" y="424070"/>
                </a:cubicBezTo>
                <a:cubicBezTo>
                  <a:pt x="900870" y="435946"/>
                  <a:pt x="1020672" y="432353"/>
                  <a:pt x="1139920" y="437322"/>
                </a:cubicBezTo>
                <a:lnTo>
                  <a:pt x="1418215" y="450574"/>
                </a:lnTo>
                <a:cubicBezTo>
                  <a:pt x="1431467" y="459409"/>
                  <a:pt x="1443726" y="469956"/>
                  <a:pt x="1457972" y="477079"/>
                </a:cubicBezTo>
                <a:cubicBezTo>
                  <a:pt x="1470466" y="483326"/>
                  <a:pt x="1484297" y="486494"/>
                  <a:pt x="1497728" y="490331"/>
                </a:cubicBezTo>
                <a:cubicBezTo>
                  <a:pt x="1583879" y="514945"/>
                  <a:pt x="1586505" y="506564"/>
                  <a:pt x="1709763" y="516835"/>
                </a:cubicBezTo>
                <a:cubicBezTo>
                  <a:pt x="1727433" y="521252"/>
                  <a:pt x="1746481" y="521942"/>
                  <a:pt x="1762772" y="530087"/>
                </a:cubicBezTo>
                <a:cubicBezTo>
                  <a:pt x="1791263" y="544333"/>
                  <a:pt x="1815781" y="565426"/>
                  <a:pt x="1842285" y="583096"/>
                </a:cubicBezTo>
                <a:cubicBezTo>
                  <a:pt x="1855537" y="591931"/>
                  <a:pt x="1866932" y="604563"/>
                  <a:pt x="1882042" y="609600"/>
                </a:cubicBezTo>
                <a:cubicBezTo>
                  <a:pt x="1895294" y="614018"/>
                  <a:pt x="1909587" y="616069"/>
                  <a:pt x="1921798" y="622853"/>
                </a:cubicBezTo>
                <a:cubicBezTo>
                  <a:pt x="1949643" y="638323"/>
                  <a:pt x="1971091" y="665788"/>
                  <a:pt x="2001311" y="675861"/>
                </a:cubicBezTo>
                <a:cubicBezTo>
                  <a:pt x="2070701" y="698990"/>
                  <a:pt x="2027239" y="687137"/>
                  <a:pt x="2133833" y="702366"/>
                </a:cubicBezTo>
                <a:cubicBezTo>
                  <a:pt x="2208774" y="814777"/>
                  <a:pt x="2150403" y="762476"/>
                  <a:pt x="2226598" y="795131"/>
                </a:cubicBezTo>
                <a:cubicBezTo>
                  <a:pt x="2244756" y="802913"/>
                  <a:pt x="2261937" y="812800"/>
                  <a:pt x="2279607" y="821635"/>
                </a:cubicBezTo>
                <a:cubicBezTo>
                  <a:pt x="2275190" y="764209"/>
                  <a:pt x="2272086" y="706667"/>
                  <a:pt x="2266355" y="649357"/>
                </a:cubicBezTo>
                <a:cubicBezTo>
                  <a:pt x="2263247" y="618276"/>
                  <a:pt x="2260126" y="587028"/>
                  <a:pt x="2253102" y="556592"/>
                </a:cubicBezTo>
                <a:cubicBezTo>
                  <a:pt x="2246820" y="529369"/>
                  <a:pt x="2233374" y="504183"/>
                  <a:pt x="2226598" y="477079"/>
                </a:cubicBezTo>
                <a:cubicBezTo>
                  <a:pt x="2222181" y="459409"/>
                  <a:pt x="2218580" y="441515"/>
                  <a:pt x="2213346" y="424070"/>
                </a:cubicBezTo>
                <a:cubicBezTo>
                  <a:pt x="2205318" y="397310"/>
                  <a:pt x="2193618" y="371661"/>
                  <a:pt x="2186842" y="344557"/>
                </a:cubicBezTo>
                <a:cubicBezTo>
                  <a:pt x="2145397" y="178787"/>
                  <a:pt x="2198372" y="384915"/>
                  <a:pt x="2160337" y="251792"/>
                </a:cubicBezTo>
                <a:cubicBezTo>
                  <a:pt x="2155333" y="234279"/>
                  <a:pt x="2156121" y="214597"/>
                  <a:pt x="2147085" y="198783"/>
                </a:cubicBezTo>
                <a:cubicBezTo>
                  <a:pt x="2137787" y="182511"/>
                  <a:pt x="2119326" y="173424"/>
                  <a:pt x="2107328" y="159026"/>
                </a:cubicBezTo>
                <a:cubicBezTo>
                  <a:pt x="2097132" y="146791"/>
                  <a:pt x="2091020" y="131505"/>
                  <a:pt x="2080824" y="119270"/>
                </a:cubicBezTo>
                <a:cubicBezTo>
                  <a:pt x="2054436" y="87604"/>
                  <a:pt x="1995657" y="37872"/>
                  <a:pt x="1961555" y="26505"/>
                </a:cubicBezTo>
                <a:cubicBezTo>
                  <a:pt x="1837879" y="-14719"/>
                  <a:pt x="1935750" y="13951"/>
                  <a:pt x="1656755" y="0"/>
                </a:cubicBezTo>
                <a:cubicBezTo>
                  <a:pt x="1502146" y="4418"/>
                  <a:pt x="1347167" y="1685"/>
                  <a:pt x="1192928" y="13253"/>
                </a:cubicBezTo>
                <a:cubicBezTo>
                  <a:pt x="1169207" y="15032"/>
                  <a:pt x="1149024" y="31628"/>
                  <a:pt x="1126668" y="39757"/>
                </a:cubicBezTo>
                <a:cubicBezTo>
                  <a:pt x="1100412" y="49305"/>
                  <a:pt x="1074259" y="59485"/>
                  <a:pt x="1047155" y="66261"/>
                </a:cubicBezTo>
                <a:cubicBezTo>
                  <a:pt x="980594" y="82901"/>
                  <a:pt x="1011425" y="73753"/>
                  <a:pt x="954389" y="92766"/>
                </a:cubicBezTo>
                <a:cubicBezTo>
                  <a:pt x="863867" y="84536"/>
                  <a:pt x="820598" y="85822"/>
                  <a:pt x="742355" y="66261"/>
                </a:cubicBezTo>
                <a:cubicBezTo>
                  <a:pt x="728803" y="62873"/>
                  <a:pt x="715850" y="57426"/>
                  <a:pt x="702598" y="53009"/>
                </a:cubicBezTo>
                <a:cubicBezTo>
                  <a:pt x="623085" y="57426"/>
                  <a:pt x="542814" y="54448"/>
                  <a:pt x="464059" y="66261"/>
                </a:cubicBezTo>
                <a:cubicBezTo>
                  <a:pt x="451703" y="68114"/>
                  <a:pt x="447311" y="84961"/>
                  <a:pt x="437555" y="92766"/>
                </a:cubicBezTo>
                <a:cubicBezTo>
                  <a:pt x="425118" y="102716"/>
                  <a:pt x="412437" y="112996"/>
                  <a:pt x="397798" y="119270"/>
                </a:cubicBezTo>
                <a:cubicBezTo>
                  <a:pt x="381057" y="126445"/>
                  <a:pt x="362302" y="127518"/>
                  <a:pt x="344789" y="132522"/>
                </a:cubicBezTo>
                <a:cubicBezTo>
                  <a:pt x="331358" y="136359"/>
                  <a:pt x="318669" y="142744"/>
                  <a:pt x="305033" y="145774"/>
                </a:cubicBezTo>
                <a:cubicBezTo>
                  <a:pt x="239069" y="160433"/>
                  <a:pt x="173301" y="177150"/>
                  <a:pt x="106250" y="185531"/>
                </a:cubicBezTo>
                <a:lnTo>
                  <a:pt x="39989" y="172279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1"/>
          <a:lstStyle/>
          <a:p>
            <a:pPr algn="ctr"/>
            <a:r>
              <a:rPr lang="en-GB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CARTIER STRAIT</a:t>
            </a:r>
          </a:p>
          <a:p>
            <a:pPr algn="ctr"/>
            <a:r>
              <a:rPr lang="en-GB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GB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10E7341-2A91-4FC1-855C-6A1B529FA24E}"/>
              </a:ext>
            </a:extLst>
          </p:cNvPr>
          <p:cNvSpPr/>
          <p:nvPr/>
        </p:nvSpPr>
        <p:spPr>
          <a:xfrm>
            <a:off x="5046270" y="2239617"/>
            <a:ext cx="1036478" cy="504620"/>
          </a:xfrm>
          <a:custGeom>
            <a:avLst/>
            <a:gdLst>
              <a:gd name="connsiteX0" fmla="*/ 1036478 w 1036478"/>
              <a:gd name="connsiteY0" fmla="*/ 0 h 504620"/>
              <a:gd name="connsiteX1" fmla="*/ 1036478 w 1036478"/>
              <a:gd name="connsiteY1" fmla="*/ 0 h 504620"/>
              <a:gd name="connsiteX2" fmla="*/ 970217 w 1036478"/>
              <a:gd name="connsiteY2" fmla="*/ 304800 h 504620"/>
              <a:gd name="connsiteX3" fmla="*/ 903956 w 1036478"/>
              <a:gd name="connsiteY3" fmla="*/ 344557 h 504620"/>
              <a:gd name="connsiteX4" fmla="*/ 797939 w 1036478"/>
              <a:gd name="connsiteY4" fmla="*/ 371061 h 504620"/>
              <a:gd name="connsiteX5" fmla="*/ 731678 w 1036478"/>
              <a:gd name="connsiteY5" fmla="*/ 437322 h 504620"/>
              <a:gd name="connsiteX6" fmla="*/ 705173 w 1036478"/>
              <a:gd name="connsiteY6" fmla="*/ 463826 h 504620"/>
              <a:gd name="connsiteX7" fmla="*/ 652165 w 1036478"/>
              <a:gd name="connsiteY7" fmla="*/ 477079 h 504620"/>
              <a:gd name="connsiteX8" fmla="*/ 612408 w 1036478"/>
              <a:gd name="connsiteY8" fmla="*/ 503583 h 504620"/>
              <a:gd name="connsiteX9" fmla="*/ 532895 w 1036478"/>
              <a:gd name="connsiteY9" fmla="*/ 463826 h 504620"/>
              <a:gd name="connsiteX10" fmla="*/ 519643 w 1036478"/>
              <a:gd name="connsiteY10" fmla="*/ 424070 h 504620"/>
              <a:gd name="connsiteX11" fmla="*/ 506391 w 1036478"/>
              <a:gd name="connsiteY11" fmla="*/ 371061 h 504620"/>
              <a:gd name="connsiteX12" fmla="*/ 453382 w 1036478"/>
              <a:gd name="connsiteY12" fmla="*/ 344557 h 504620"/>
              <a:gd name="connsiteX13" fmla="*/ 241347 w 1036478"/>
              <a:gd name="connsiteY13" fmla="*/ 331305 h 504620"/>
              <a:gd name="connsiteX14" fmla="*/ 175087 w 1036478"/>
              <a:gd name="connsiteY14" fmla="*/ 304800 h 504620"/>
              <a:gd name="connsiteX15" fmla="*/ 82321 w 1036478"/>
              <a:gd name="connsiteY15" fmla="*/ 265044 h 504620"/>
              <a:gd name="connsiteX16" fmla="*/ 42565 w 1036478"/>
              <a:gd name="connsiteY16" fmla="*/ 238540 h 504620"/>
              <a:gd name="connsiteX17" fmla="*/ 2808 w 1036478"/>
              <a:gd name="connsiteY17" fmla="*/ 225287 h 504620"/>
              <a:gd name="connsiteX18" fmla="*/ 228095 w 1036478"/>
              <a:gd name="connsiteY18" fmla="*/ 212035 h 504620"/>
              <a:gd name="connsiteX19" fmla="*/ 254600 w 1036478"/>
              <a:gd name="connsiteY19" fmla="*/ 172279 h 504620"/>
              <a:gd name="connsiteX20" fmla="*/ 267852 w 1036478"/>
              <a:gd name="connsiteY20" fmla="*/ 106018 h 504620"/>
              <a:gd name="connsiteX21" fmla="*/ 307608 w 1036478"/>
              <a:gd name="connsiteY21" fmla="*/ 66261 h 504620"/>
              <a:gd name="connsiteX22" fmla="*/ 440130 w 1036478"/>
              <a:gd name="connsiteY22" fmla="*/ 92766 h 504620"/>
              <a:gd name="connsiteX23" fmla="*/ 493139 w 1036478"/>
              <a:gd name="connsiteY23" fmla="*/ 106018 h 504620"/>
              <a:gd name="connsiteX24" fmla="*/ 599156 w 1036478"/>
              <a:gd name="connsiteY24" fmla="*/ 119270 h 504620"/>
              <a:gd name="connsiteX25" fmla="*/ 678669 w 1036478"/>
              <a:gd name="connsiteY25" fmla="*/ 159026 h 504620"/>
              <a:gd name="connsiteX26" fmla="*/ 758182 w 1036478"/>
              <a:gd name="connsiteY26" fmla="*/ 145774 h 504620"/>
              <a:gd name="connsiteX27" fmla="*/ 784687 w 1036478"/>
              <a:gd name="connsiteY27" fmla="*/ 119270 h 504620"/>
              <a:gd name="connsiteX28" fmla="*/ 824443 w 1036478"/>
              <a:gd name="connsiteY28" fmla="*/ 106018 h 504620"/>
              <a:gd name="connsiteX29" fmla="*/ 877452 w 1036478"/>
              <a:gd name="connsiteY29" fmla="*/ 79513 h 504620"/>
              <a:gd name="connsiteX30" fmla="*/ 956965 w 1036478"/>
              <a:gd name="connsiteY30" fmla="*/ 53009 h 504620"/>
              <a:gd name="connsiteX31" fmla="*/ 1036478 w 1036478"/>
              <a:gd name="connsiteY31" fmla="*/ 0 h 50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36478" h="504620">
                <a:moveTo>
                  <a:pt x="1036478" y="0"/>
                </a:moveTo>
                <a:lnTo>
                  <a:pt x="1036478" y="0"/>
                </a:lnTo>
                <a:cubicBezTo>
                  <a:pt x="999029" y="393208"/>
                  <a:pt x="1089120" y="209676"/>
                  <a:pt x="970217" y="304800"/>
                </a:cubicBezTo>
                <a:cubicBezTo>
                  <a:pt x="927598" y="338895"/>
                  <a:pt x="962539" y="329911"/>
                  <a:pt x="903956" y="344557"/>
                </a:cubicBezTo>
                <a:lnTo>
                  <a:pt x="797939" y="371061"/>
                </a:lnTo>
                <a:lnTo>
                  <a:pt x="731678" y="437322"/>
                </a:lnTo>
                <a:cubicBezTo>
                  <a:pt x="722843" y="446157"/>
                  <a:pt x="717294" y="460795"/>
                  <a:pt x="705173" y="463826"/>
                </a:cubicBezTo>
                <a:lnTo>
                  <a:pt x="652165" y="477079"/>
                </a:lnTo>
                <a:cubicBezTo>
                  <a:pt x="638913" y="485914"/>
                  <a:pt x="628175" y="501331"/>
                  <a:pt x="612408" y="503583"/>
                </a:cubicBezTo>
                <a:cubicBezTo>
                  <a:pt x="569667" y="509689"/>
                  <a:pt x="556920" y="487851"/>
                  <a:pt x="532895" y="463826"/>
                </a:cubicBezTo>
                <a:cubicBezTo>
                  <a:pt x="528478" y="450574"/>
                  <a:pt x="523480" y="437501"/>
                  <a:pt x="519643" y="424070"/>
                </a:cubicBezTo>
                <a:cubicBezTo>
                  <a:pt x="514639" y="406557"/>
                  <a:pt x="518051" y="385053"/>
                  <a:pt x="506391" y="371061"/>
                </a:cubicBezTo>
                <a:cubicBezTo>
                  <a:pt x="493744" y="355885"/>
                  <a:pt x="472919" y="347487"/>
                  <a:pt x="453382" y="344557"/>
                </a:cubicBezTo>
                <a:cubicBezTo>
                  <a:pt x="383349" y="334052"/>
                  <a:pt x="312025" y="335722"/>
                  <a:pt x="241347" y="331305"/>
                </a:cubicBezTo>
                <a:cubicBezTo>
                  <a:pt x="219260" y="322470"/>
                  <a:pt x="196825" y="314461"/>
                  <a:pt x="175087" y="304800"/>
                </a:cubicBezTo>
                <a:cubicBezTo>
                  <a:pt x="76844" y="261136"/>
                  <a:pt x="163970" y="292260"/>
                  <a:pt x="82321" y="265044"/>
                </a:cubicBezTo>
                <a:cubicBezTo>
                  <a:pt x="69069" y="256209"/>
                  <a:pt x="56810" y="245663"/>
                  <a:pt x="42565" y="238540"/>
                </a:cubicBezTo>
                <a:cubicBezTo>
                  <a:pt x="30071" y="232293"/>
                  <a:pt x="-11021" y="227263"/>
                  <a:pt x="2808" y="225287"/>
                </a:cubicBezTo>
                <a:cubicBezTo>
                  <a:pt x="77277" y="214648"/>
                  <a:pt x="152999" y="216452"/>
                  <a:pt x="228095" y="212035"/>
                </a:cubicBezTo>
                <a:cubicBezTo>
                  <a:pt x="236930" y="198783"/>
                  <a:pt x="249008" y="187192"/>
                  <a:pt x="254600" y="172279"/>
                </a:cubicBezTo>
                <a:cubicBezTo>
                  <a:pt x="262509" y="151189"/>
                  <a:pt x="257779" y="126165"/>
                  <a:pt x="267852" y="106018"/>
                </a:cubicBezTo>
                <a:cubicBezTo>
                  <a:pt x="276233" y="89255"/>
                  <a:pt x="294356" y="79513"/>
                  <a:pt x="307608" y="66261"/>
                </a:cubicBezTo>
                <a:cubicBezTo>
                  <a:pt x="351782" y="75096"/>
                  <a:pt x="396426" y="81840"/>
                  <a:pt x="440130" y="92766"/>
                </a:cubicBezTo>
                <a:cubicBezTo>
                  <a:pt x="457800" y="97183"/>
                  <a:pt x="475173" y="103024"/>
                  <a:pt x="493139" y="106018"/>
                </a:cubicBezTo>
                <a:cubicBezTo>
                  <a:pt x="528268" y="111873"/>
                  <a:pt x="563817" y="114853"/>
                  <a:pt x="599156" y="119270"/>
                </a:cubicBezTo>
                <a:cubicBezTo>
                  <a:pt x="619256" y="132670"/>
                  <a:pt x="651237" y="159026"/>
                  <a:pt x="678669" y="159026"/>
                </a:cubicBezTo>
                <a:cubicBezTo>
                  <a:pt x="705539" y="159026"/>
                  <a:pt x="731678" y="150191"/>
                  <a:pt x="758182" y="145774"/>
                </a:cubicBezTo>
                <a:cubicBezTo>
                  <a:pt x="767017" y="136939"/>
                  <a:pt x="773973" y="125698"/>
                  <a:pt x="784687" y="119270"/>
                </a:cubicBezTo>
                <a:cubicBezTo>
                  <a:pt x="796665" y="112083"/>
                  <a:pt x="811604" y="111521"/>
                  <a:pt x="824443" y="106018"/>
                </a:cubicBezTo>
                <a:cubicBezTo>
                  <a:pt x="842601" y="98236"/>
                  <a:pt x="859110" y="86850"/>
                  <a:pt x="877452" y="79513"/>
                </a:cubicBezTo>
                <a:cubicBezTo>
                  <a:pt x="903392" y="69137"/>
                  <a:pt x="931977" y="65503"/>
                  <a:pt x="956965" y="53009"/>
                </a:cubicBezTo>
                <a:lnTo>
                  <a:pt x="1036478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CHALEUR BAY</a:t>
            </a:r>
          </a:p>
          <a:p>
            <a:pPr algn="ctr"/>
            <a:r>
              <a:rPr lang="en-GB" sz="1000" b="1" dirty="0"/>
              <a:t>C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BB040D6-CFBE-4975-BDCC-85B5180D1704}"/>
              </a:ext>
            </a:extLst>
          </p:cNvPr>
          <p:cNvSpPr/>
          <p:nvPr/>
        </p:nvSpPr>
        <p:spPr>
          <a:xfrm>
            <a:off x="6039116" y="26504"/>
            <a:ext cx="3118136" cy="3498699"/>
          </a:xfrm>
          <a:custGeom>
            <a:avLst/>
            <a:gdLst>
              <a:gd name="connsiteX0" fmla="*/ 3065127 w 3118136"/>
              <a:gd name="connsiteY0" fmla="*/ 0 h 3498699"/>
              <a:gd name="connsiteX1" fmla="*/ 3065127 w 3118136"/>
              <a:gd name="connsiteY1" fmla="*/ 0 h 3498699"/>
              <a:gd name="connsiteX2" fmla="*/ 2906101 w 3118136"/>
              <a:gd name="connsiteY2" fmla="*/ 53009 h 3498699"/>
              <a:gd name="connsiteX3" fmla="*/ 2879597 w 3118136"/>
              <a:gd name="connsiteY3" fmla="*/ 92766 h 3498699"/>
              <a:gd name="connsiteX4" fmla="*/ 2866345 w 3118136"/>
              <a:gd name="connsiteY4" fmla="*/ 145774 h 3498699"/>
              <a:gd name="connsiteX5" fmla="*/ 2786832 w 3118136"/>
              <a:gd name="connsiteY5" fmla="*/ 185531 h 3498699"/>
              <a:gd name="connsiteX6" fmla="*/ 2561545 w 3118136"/>
              <a:gd name="connsiteY6" fmla="*/ 212035 h 3498699"/>
              <a:gd name="connsiteX7" fmla="*/ 2442275 w 3118136"/>
              <a:gd name="connsiteY7" fmla="*/ 251792 h 3498699"/>
              <a:gd name="connsiteX8" fmla="*/ 2362762 w 3118136"/>
              <a:gd name="connsiteY8" fmla="*/ 278296 h 3498699"/>
              <a:gd name="connsiteX9" fmla="*/ 2269997 w 3118136"/>
              <a:gd name="connsiteY9" fmla="*/ 304800 h 3498699"/>
              <a:gd name="connsiteX10" fmla="*/ 2230241 w 3118136"/>
              <a:gd name="connsiteY10" fmla="*/ 331305 h 3498699"/>
              <a:gd name="connsiteX11" fmla="*/ 2004954 w 3118136"/>
              <a:gd name="connsiteY11" fmla="*/ 357809 h 3498699"/>
              <a:gd name="connsiteX12" fmla="*/ 1925441 w 3118136"/>
              <a:gd name="connsiteY12" fmla="*/ 371061 h 3498699"/>
              <a:gd name="connsiteX13" fmla="*/ 1872432 w 3118136"/>
              <a:gd name="connsiteY13" fmla="*/ 437322 h 3498699"/>
              <a:gd name="connsiteX14" fmla="*/ 1898936 w 3118136"/>
              <a:gd name="connsiteY14" fmla="*/ 556592 h 3498699"/>
              <a:gd name="connsiteX15" fmla="*/ 1912188 w 3118136"/>
              <a:gd name="connsiteY15" fmla="*/ 609600 h 3498699"/>
              <a:gd name="connsiteX16" fmla="*/ 1938693 w 3118136"/>
              <a:gd name="connsiteY16" fmla="*/ 689113 h 3498699"/>
              <a:gd name="connsiteX17" fmla="*/ 1951945 w 3118136"/>
              <a:gd name="connsiteY17" fmla="*/ 728870 h 3498699"/>
              <a:gd name="connsiteX18" fmla="*/ 1965197 w 3118136"/>
              <a:gd name="connsiteY18" fmla="*/ 768626 h 3498699"/>
              <a:gd name="connsiteX19" fmla="*/ 1978449 w 3118136"/>
              <a:gd name="connsiteY19" fmla="*/ 821635 h 3498699"/>
              <a:gd name="connsiteX20" fmla="*/ 2004954 w 3118136"/>
              <a:gd name="connsiteY20" fmla="*/ 861392 h 3498699"/>
              <a:gd name="connsiteX21" fmla="*/ 2044710 w 3118136"/>
              <a:gd name="connsiteY21" fmla="*/ 980661 h 3498699"/>
              <a:gd name="connsiteX22" fmla="*/ 2057962 w 3118136"/>
              <a:gd name="connsiteY22" fmla="*/ 1020418 h 3498699"/>
              <a:gd name="connsiteX23" fmla="*/ 2071214 w 3118136"/>
              <a:gd name="connsiteY23" fmla="*/ 1086679 h 3498699"/>
              <a:gd name="connsiteX24" fmla="*/ 2044710 w 3118136"/>
              <a:gd name="connsiteY24" fmla="*/ 1192696 h 3498699"/>
              <a:gd name="connsiteX25" fmla="*/ 2031458 w 3118136"/>
              <a:gd name="connsiteY25" fmla="*/ 1232453 h 3498699"/>
              <a:gd name="connsiteX26" fmla="*/ 1951945 w 3118136"/>
              <a:gd name="connsiteY26" fmla="*/ 1272209 h 3498699"/>
              <a:gd name="connsiteX27" fmla="*/ 1819423 w 3118136"/>
              <a:gd name="connsiteY27" fmla="*/ 1298713 h 3498699"/>
              <a:gd name="connsiteX28" fmla="*/ 1726658 w 3118136"/>
              <a:gd name="connsiteY28" fmla="*/ 1325218 h 3498699"/>
              <a:gd name="connsiteX29" fmla="*/ 1673649 w 3118136"/>
              <a:gd name="connsiteY29" fmla="*/ 1338470 h 3498699"/>
              <a:gd name="connsiteX30" fmla="*/ 1501371 w 3118136"/>
              <a:gd name="connsiteY30" fmla="*/ 1351722 h 3498699"/>
              <a:gd name="connsiteX31" fmla="*/ 1302588 w 3118136"/>
              <a:gd name="connsiteY31" fmla="*/ 1338470 h 3498699"/>
              <a:gd name="connsiteX32" fmla="*/ 1196571 w 3118136"/>
              <a:gd name="connsiteY32" fmla="*/ 1311966 h 3498699"/>
              <a:gd name="connsiteX33" fmla="*/ 1064049 w 3118136"/>
              <a:gd name="connsiteY33" fmla="*/ 1298713 h 3498699"/>
              <a:gd name="connsiteX34" fmla="*/ 984536 w 3118136"/>
              <a:gd name="connsiteY34" fmla="*/ 1298713 h 3498699"/>
              <a:gd name="connsiteX35" fmla="*/ 958032 w 3118136"/>
              <a:gd name="connsiteY35" fmla="*/ 1431235 h 3498699"/>
              <a:gd name="connsiteX36" fmla="*/ 944780 w 3118136"/>
              <a:gd name="connsiteY36" fmla="*/ 1470992 h 3498699"/>
              <a:gd name="connsiteX37" fmla="*/ 918275 w 3118136"/>
              <a:gd name="connsiteY37" fmla="*/ 1563757 h 3498699"/>
              <a:gd name="connsiteX38" fmla="*/ 891771 w 3118136"/>
              <a:gd name="connsiteY38" fmla="*/ 1603513 h 3498699"/>
              <a:gd name="connsiteX39" fmla="*/ 878519 w 3118136"/>
              <a:gd name="connsiteY39" fmla="*/ 1643270 h 3498699"/>
              <a:gd name="connsiteX40" fmla="*/ 865267 w 3118136"/>
              <a:gd name="connsiteY40" fmla="*/ 1722783 h 3498699"/>
              <a:gd name="connsiteX41" fmla="*/ 838762 w 3118136"/>
              <a:gd name="connsiteY41" fmla="*/ 1762539 h 3498699"/>
              <a:gd name="connsiteX42" fmla="*/ 825510 w 3118136"/>
              <a:gd name="connsiteY42" fmla="*/ 1802296 h 3498699"/>
              <a:gd name="connsiteX43" fmla="*/ 639980 w 3118136"/>
              <a:gd name="connsiteY43" fmla="*/ 1855305 h 3498699"/>
              <a:gd name="connsiteX44" fmla="*/ 520710 w 3118136"/>
              <a:gd name="connsiteY44" fmla="*/ 1868557 h 3498699"/>
              <a:gd name="connsiteX45" fmla="*/ 467701 w 3118136"/>
              <a:gd name="connsiteY45" fmla="*/ 1987826 h 3498699"/>
              <a:gd name="connsiteX46" fmla="*/ 361684 w 3118136"/>
              <a:gd name="connsiteY46" fmla="*/ 2014331 h 3498699"/>
              <a:gd name="connsiteX47" fmla="*/ 229162 w 3118136"/>
              <a:gd name="connsiteY47" fmla="*/ 2054087 h 3498699"/>
              <a:gd name="connsiteX48" fmla="*/ 162901 w 3118136"/>
              <a:gd name="connsiteY48" fmla="*/ 2080592 h 3498699"/>
              <a:gd name="connsiteX49" fmla="*/ 96641 w 3118136"/>
              <a:gd name="connsiteY49" fmla="*/ 2093844 h 3498699"/>
              <a:gd name="connsiteX50" fmla="*/ 70136 w 3118136"/>
              <a:gd name="connsiteY50" fmla="*/ 2173357 h 3498699"/>
              <a:gd name="connsiteX51" fmla="*/ 83388 w 3118136"/>
              <a:gd name="connsiteY51" fmla="*/ 2332383 h 3498699"/>
              <a:gd name="connsiteX52" fmla="*/ 109893 w 3118136"/>
              <a:gd name="connsiteY52" fmla="*/ 2425148 h 3498699"/>
              <a:gd name="connsiteX53" fmla="*/ 136397 w 3118136"/>
              <a:gd name="connsiteY53" fmla="*/ 2690192 h 3498699"/>
              <a:gd name="connsiteX54" fmla="*/ 123145 w 3118136"/>
              <a:gd name="connsiteY54" fmla="*/ 2809461 h 3498699"/>
              <a:gd name="connsiteX55" fmla="*/ 96641 w 3118136"/>
              <a:gd name="connsiteY55" fmla="*/ 2888974 h 3498699"/>
              <a:gd name="connsiteX56" fmla="*/ 83388 w 3118136"/>
              <a:gd name="connsiteY56" fmla="*/ 2941983 h 3498699"/>
              <a:gd name="connsiteX57" fmla="*/ 70136 w 3118136"/>
              <a:gd name="connsiteY57" fmla="*/ 2981739 h 3498699"/>
              <a:gd name="connsiteX58" fmla="*/ 43632 w 3118136"/>
              <a:gd name="connsiteY58" fmla="*/ 3101009 h 3498699"/>
              <a:gd name="connsiteX59" fmla="*/ 17127 w 3118136"/>
              <a:gd name="connsiteY59" fmla="*/ 3140766 h 3498699"/>
              <a:gd name="connsiteX60" fmla="*/ 3875 w 3118136"/>
              <a:gd name="connsiteY60" fmla="*/ 3180522 h 3498699"/>
              <a:gd name="connsiteX61" fmla="*/ 70136 w 3118136"/>
              <a:gd name="connsiteY61" fmla="*/ 3167270 h 3498699"/>
              <a:gd name="connsiteX62" fmla="*/ 176154 w 3118136"/>
              <a:gd name="connsiteY62" fmla="*/ 3140766 h 3498699"/>
              <a:gd name="connsiteX63" fmla="*/ 414693 w 3118136"/>
              <a:gd name="connsiteY63" fmla="*/ 3193774 h 3498699"/>
              <a:gd name="connsiteX64" fmla="*/ 454449 w 3118136"/>
              <a:gd name="connsiteY64" fmla="*/ 3233531 h 3498699"/>
              <a:gd name="connsiteX65" fmla="*/ 573719 w 3118136"/>
              <a:gd name="connsiteY65" fmla="*/ 3220279 h 3498699"/>
              <a:gd name="connsiteX66" fmla="*/ 626727 w 3118136"/>
              <a:gd name="connsiteY66" fmla="*/ 3193774 h 3498699"/>
              <a:gd name="connsiteX67" fmla="*/ 679736 w 3118136"/>
              <a:gd name="connsiteY67" fmla="*/ 3180522 h 3498699"/>
              <a:gd name="connsiteX68" fmla="*/ 799006 w 3118136"/>
              <a:gd name="connsiteY68" fmla="*/ 3127513 h 3498699"/>
              <a:gd name="connsiteX69" fmla="*/ 825510 w 3118136"/>
              <a:gd name="connsiteY69" fmla="*/ 3313044 h 3498699"/>
              <a:gd name="connsiteX70" fmla="*/ 918275 w 3118136"/>
              <a:gd name="connsiteY70" fmla="*/ 3366053 h 3498699"/>
              <a:gd name="connsiteX71" fmla="*/ 958032 w 3118136"/>
              <a:gd name="connsiteY71" fmla="*/ 3379305 h 3498699"/>
              <a:gd name="connsiteX72" fmla="*/ 1130310 w 3118136"/>
              <a:gd name="connsiteY72" fmla="*/ 3405809 h 3498699"/>
              <a:gd name="connsiteX73" fmla="*/ 1183319 w 3118136"/>
              <a:gd name="connsiteY73" fmla="*/ 3419061 h 3498699"/>
              <a:gd name="connsiteX74" fmla="*/ 1249580 w 3118136"/>
              <a:gd name="connsiteY74" fmla="*/ 3445566 h 3498699"/>
              <a:gd name="connsiteX75" fmla="*/ 1289336 w 3118136"/>
              <a:gd name="connsiteY75" fmla="*/ 3458818 h 3498699"/>
              <a:gd name="connsiteX76" fmla="*/ 1315841 w 3118136"/>
              <a:gd name="connsiteY76" fmla="*/ 3485322 h 3498699"/>
              <a:gd name="connsiteX77" fmla="*/ 1474867 w 3118136"/>
              <a:gd name="connsiteY77" fmla="*/ 3485322 h 3498699"/>
              <a:gd name="connsiteX78" fmla="*/ 1620641 w 3118136"/>
              <a:gd name="connsiteY78" fmla="*/ 3445566 h 3498699"/>
              <a:gd name="connsiteX79" fmla="*/ 1713406 w 3118136"/>
              <a:gd name="connsiteY79" fmla="*/ 3458818 h 3498699"/>
              <a:gd name="connsiteX80" fmla="*/ 1819423 w 3118136"/>
              <a:gd name="connsiteY80" fmla="*/ 3445566 h 3498699"/>
              <a:gd name="connsiteX81" fmla="*/ 1938693 w 3118136"/>
              <a:gd name="connsiteY81" fmla="*/ 3419061 h 3498699"/>
              <a:gd name="connsiteX82" fmla="*/ 2203736 w 3118136"/>
              <a:gd name="connsiteY82" fmla="*/ 3405809 h 3498699"/>
              <a:gd name="connsiteX83" fmla="*/ 2243493 w 3118136"/>
              <a:gd name="connsiteY83" fmla="*/ 3392557 h 3498699"/>
              <a:gd name="connsiteX84" fmla="*/ 2283249 w 3118136"/>
              <a:gd name="connsiteY84" fmla="*/ 3273287 h 3498699"/>
              <a:gd name="connsiteX85" fmla="*/ 2402519 w 3118136"/>
              <a:gd name="connsiteY85" fmla="*/ 3260035 h 3498699"/>
              <a:gd name="connsiteX86" fmla="*/ 2627806 w 3118136"/>
              <a:gd name="connsiteY86" fmla="*/ 3246783 h 3498699"/>
              <a:gd name="connsiteX87" fmla="*/ 2680814 w 3118136"/>
              <a:gd name="connsiteY87" fmla="*/ 3220279 h 3498699"/>
              <a:gd name="connsiteX88" fmla="*/ 2760327 w 3118136"/>
              <a:gd name="connsiteY88" fmla="*/ 3193774 h 3498699"/>
              <a:gd name="connsiteX89" fmla="*/ 2800084 w 3118136"/>
              <a:gd name="connsiteY89" fmla="*/ 3180522 h 3498699"/>
              <a:gd name="connsiteX90" fmla="*/ 2866345 w 3118136"/>
              <a:gd name="connsiteY90" fmla="*/ 3167270 h 3498699"/>
              <a:gd name="connsiteX91" fmla="*/ 2906101 w 3118136"/>
              <a:gd name="connsiteY91" fmla="*/ 3127513 h 3498699"/>
              <a:gd name="connsiteX92" fmla="*/ 2959110 w 3118136"/>
              <a:gd name="connsiteY92" fmla="*/ 3048000 h 3498699"/>
              <a:gd name="connsiteX93" fmla="*/ 2985614 w 3118136"/>
              <a:gd name="connsiteY93" fmla="*/ 3008244 h 3498699"/>
              <a:gd name="connsiteX94" fmla="*/ 3051875 w 3118136"/>
              <a:gd name="connsiteY94" fmla="*/ 2955235 h 3498699"/>
              <a:gd name="connsiteX95" fmla="*/ 3065127 w 3118136"/>
              <a:gd name="connsiteY95" fmla="*/ 2915479 h 3498699"/>
              <a:gd name="connsiteX96" fmla="*/ 3065127 w 3118136"/>
              <a:gd name="connsiteY96" fmla="*/ 2027583 h 3498699"/>
              <a:gd name="connsiteX97" fmla="*/ 3078380 w 3118136"/>
              <a:gd name="connsiteY97" fmla="*/ 967409 h 3498699"/>
              <a:gd name="connsiteX98" fmla="*/ 3091632 w 3118136"/>
              <a:gd name="connsiteY98" fmla="*/ 901148 h 3498699"/>
              <a:gd name="connsiteX99" fmla="*/ 3118136 w 3118136"/>
              <a:gd name="connsiteY99" fmla="*/ 715618 h 3498699"/>
              <a:gd name="connsiteX100" fmla="*/ 3104884 w 3118136"/>
              <a:gd name="connsiteY100" fmla="*/ 477079 h 3498699"/>
              <a:gd name="connsiteX101" fmla="*/ 3078380 w 3118136"/>
              <a:gd name="connsiteY101" fmla="*/ 357809 h 3498699"/>
              <a:gd name="connsiteX102" fmla="*/ 3065127 w 3118136"/>
              <a:gd name="connsiteY102" fmla="*/ 291548 h 3498699"/>
              <a:gd name="connsiteX103" fmla="*/ 3038623 w 3118136"/>
              <a:gd name="connsiteY103" fmla="*/ 185531 h 3498699"/>
              <a:gd name="connsiteX104" fmla="*/ 3051875 w 3118136"/>
              <a:gd name="connsiteY104" fmla="*/ 39757 h 3498699"/>
              <a:gd name="connsiteX105" fmla="*/ 3065127 w 3118136"/>
              <a:gd name="connsiteY105" fmla="*/ 0 h 349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118136" h="3498699">
                <a:moveTo>
                  <a:pt x="3065127" y="0"/>
                </a:moveTo>
                <a:lnTo>
                  <a:pt x="3065127" y="0"/>
                </a:lnTo>
                <a:cubicBezTo>
                  <a:pt x="2970461" y="18934"/>
                  <a:pt x="2950564" y="-2569"/>
                  <a:pt x="2906101" y="53009"/>
                </a:cubicBezTo>
                <a:cubicBezTo>
                  <a:pt x="2896151" y="65446"/>
                  <a:pt x="2888432" y="79514"/>
                  <a:pt x="2879597" y="92766"/>
                </a:cubicBezTo>
                <a:cubicBezTo>
                  <a:pt x="2875180" y="110435"/>
                  <a:pt x="2874490" y="129484"/>
                  <a:pt x="2866345" y="145774"/>
                </a:cubicBezTo>
                <a:cubicBezTo>
                  <a:pt x="2849004" y="180456"/>
                  <a:pt x="2819831" y="176103"/>
                  <a:pt x="2786832" y="185531"/>
                </a:cubicBezTo>
                <a:cubicBezTo>
                  <a:pt x="2666350" y="219954"/>
                  <a:pt x="2858234" y="190843"/>
                  <a:pt x="2561545" y="212035"/>
                </a:cubicBezTo>
                <a:cubicBezTo>
                  <a:pt x="2488142" y="260969"/>
                  <a:pt x="2556542" y="223225"/>
                  <a:pt x="2442275" y="251792"/>
                </a:cubicBezTo>
                <a:cubicBezTo>
                  <a:pt x="2415171" y="258568"/>
                  <a:pt x="2389866" y="271520"/>
                  <a:pt x="2362762" y="278296"/>
                </a:cubicBezTo>
                <a:cubicBezTo>
                  <a:pt x="2296202" y="294936"/>
                  <a:pt x="2327033" y="285789"/>
                  <a:pt x="2269997" y="304800"/>
                </a:cubicBezTo>
                <a:cubicBezTo>
                  <a:pt x="2256745" y="313635"/>
                  <a:pt x="2245154" y="325713"/>
                  <a:pt x="2230241" y="331305"/>
                </a:cubicBezTo>
                <a:cubicBezTo>
                  <a:pt x="2182265" y="349296"/>
                  <a:pt x="2020068" y="356130"/>
                  <a:pt x="2004954" y="357809"/>
                </a:cubicBezTo>
                <a:cubicBezTo>
                  <a:pt x="1978248" y="360776"/>
                  <a:pt x="1951945" y="366644"/>
                  <a:pt x="1925441" y="371061"/>
                </a:cubicBezTo>
                <a:cubicBezTo>
                  <a:pt x="1894914" y="391412"/>
                  <a:pt x="1872432" y="394649"/>
                  <a:pt x="1872432" y="437322"/>
                </a:cubicBezTo>
                <a:cubicBezTo>
                  <a:pt x="1872432" y="497109"/>
                  <a:pt x="1885271" y="508762"/>
                  <a:pt x="1898936" y="556592"/>
                </a:cubicBezTo>
                <a:cubicBezTo>
                  <a:pt x="1903939" y="574104"/>
                  <a:pt x="1906954" y="592155"/>
                  <a:pt x="1912188" y="609600"/>
                </a:cubicBezTo>
                <a:cubicBezTo>
                  <a:pt x="1920216" y="636360"/>
                  <a:pt x="1929858" y="662609"/>
                  <a:pt x="1938693" y="689113"/>
                </a:cubicBezTo>
                <a:lnTo>
                  <a:pt x="1951945" y="728870"/>
                </a:lnTo>
                <a:cubicBezTo>
                  <a:pt x="1956362" y="742122"/>
                  <a:pt x="1961809" y="755074"/>
                  <a:pt x="1965197" y="768626"/>
                </a:cubicBezTo>
                <a:cubicBezTo>
                  <a:pt x="1969614" y="786296"/>
                  <a:pt x="1971274" y="804894"/>
                  <a:pt x="1978449" y="821635"/>
                </a:cubicBezTo>
                <a:cubicBezTo>
                  <a:pt x="1984723" y="836275"/>
                  <a:pt x="1996119" y="848140"/>
                  <a:pt x="2004954" y="861392"/>
                </a:cubicBezTo>
                <a:lnTo>
                  <a:pt x="2044710" y="980661"/>
                </a:lnTo>
                <a:cubicBezTo>
                  <a:pt x="2049127" y="993913"/>
                  <a:pt x="2055222" y="1006720"/>
                  <a:pt x="2057962" y="1020418"/>
                </a:cubicBezTo>
                <a:lnTo>
                  <a:pt x="2071214" y="1086679"/>
                </a:lnTo>
                <a:cubicBezTo>
                  <a:pt x="2062379" y="1122018"/>
                  <a:pt x="2054294" y="1157553"/>
                  <a:pt x="2044710" y="1192696"/>
                </a:cubicBezTo>
                <a:cubicBezTo>
                  <a:pt x="2041035" y="1206173"/>
                  <a:pt x="2040184" y="1221545"/>
                  <a:pt x="2031458" y="1232453"/>
                </a:cubicBezTo>
                <a:cubicBezTo>
                  <a:pt x="2015780" y="1252050"/>
                  <a:pt x="1975499" y="1266774"/>
                  <a:pt x="1951945" y="1272209"/>
                </a:cubicBezTo>
                <a:cubicBezTo>
                  <a:pt x="1908050" y="1282339"/>
                  <a:pt x="1862738" y="1286337"/>
                  <a:pt x="1819423" y="1298713"/>
                </a:cubicBezTo>
                <a:lnTo>
                  <a:pt x="1726658" y="1325218"/>
                </a:lnTo>
                <a:cubicBezTo>
                  <a:pt x="1709086" y="1330010"/>
                  <a:pt x="1691738" y="1336342"/>
                  <a:pt x="1673649" y="1338470"/>
                </a:cubicBezTo>
                <a:cubicBezTo>
                  <a:pt x="1616448" y="1345199"/>
                  <a:pt x="1558797" y="1347305"/>
                  <a:pt x="1501371" y="1351722"/>
                </a:cubicBezTo>
                <a:cubicBezTo>
                  <a:pt x="1435110" y="1347305"/>
                  <a:pt x="1368438" y="1347059"/>
                  <a:pt x="1302588" y="1338470"/>
                </a:cubicBezTo>
                <a:cubicBezTo>
                  <a:pt x="1266467" y="1333759"/>
                  <a:pt x="1232817" y="1315591"/>
                  <a:pt x="1196571" y="1311966"/>
                </a:cubicBezTo>
                <a:lnTo>
                  <a:pt x="1064049" y="1298713"/>
                </a:lnTo>
                <a:cubicBezTo>
                  <a:pt x="1050099" y="1294063"/>
                  <a:pt x="998486" y="1268024"/>
                  <a:pt x="984536" y="1298713"/>
                </a:cubicBezTo>
                <a:cubicBezTo>
                  <a:pt x="965895" y="1339724"/>
                  <a:pt x="972277" y="1388498"/>
                  <a:pt x="958032" y="1431235"/>
                </a:cubicBezTo>
                <a:cubicBezTo>
                  <a:pt x="953615" y="1444487"/>
                  <a:pt x="948618" y="1457560"/>
                  <a:pt x="944780" y="1470992"/>
                </a:cubicBezTo>
                <a:cubicBezTo>
                  <a:pt x="939121" y="1490799"/>
                  <a:pt x="928864" y="1542580"/>
                  <a:pt x="918275" y="1563757"/>
                </a:cubicBezTo>
                <a:cubicBezTo>
                  <a:pt x="911152" y="1578003"/>
                  <a:pt x="900606" y="1590261"/>
                  <a:pt x="891771" y="1603513"/>
                </a:cubicBezTo>
                <a:cubicBezTo>
                  <a:pt x="887354" y="1616765"/>
                  <a:pt x="881549" y="1629633"/>
                  <a:pt x="878519" y="1643270"/>
                </a:cubicBezTo>
                <a:cubicBezTo>
                  <a:pt x="872690" y="1669500"/>
                  <a:pt x="873764" y="1697292"/>
                  <a:pt x="865267" y="1722783"/>
                </a:cubicBezTo>
                <a:cubicBezTo>
                  <a:pt x="860230" y="1737893"/>
                  <a:pt x="847597" y="1749287"/>
                  <a:pt x="838762" y="1762539"/>
                </a:cubicBezTo>
                <a:cubicBezTo>
                  <a:pt x="834345" y="1775791"/>
                  <a:pt x="833259" y="1790673"/>
                  <a:pt x="825510" y="1802296"/>
                </a:cubicBezTo>
                <a:cubicBezTo>
                  <a:pt x="777363" y="1874518"/>
                  <a:pt x="736443" y="1845659"/>
                  <a:pt x="639980" y="1855305"/>
                </a:cubicBezTo>
                <a:cubicBezTo>
                  <a:pt x="600177" y="1859285"/>
                  <a:pt x="560467" y="1864140"/>
                  <a:pt x="520710" y="1868557"/>
                </a:cubicBezTo>
                <a:cubicBezTo>
                  <a:pt x="395111" y="1910423"/>
                  <a:pt x="615408" y="1823708"/>
                  <a:pt x="467701" y="1987826"/>
                </a:cubicBezTo>
                <a:cubicBezTo>
                  <a:pt x="443333" y="2014902"/>
                  <a:pt x="397023" y="2005496"/>
                  <a:pt x="361684" y="2014331"/>
                </a:cubicBezTo>
                <a:cubicBezTo>
                  <a:pt x="309616" y="2027348"/>
                  <a:pt x="282935" y="2032577"/>
                  <a:pt x="229162" y="2054087"/>
                </a:cubicBezTo>
                <a:cubicBezTo>
                  <a:pt x="207075" y="2062922"/>
                  <a:pt x="185686" y="2073756"/>
                  <a:pt x="162901" y="2080592"/>
                </a:cubicBezTo>
                <a:cubicBezTo>
                  <a:pt x="141327" y="2087064"/>
                  <a:pt x="118728" y="2089427"/>
                  <a:pt x="96641" y="2093844"/>
                </a:cubicBezTo>
                <a:cubicBezTo>
                  <a:pt x="87806" y="2120348"/>
                  <a:pt x="67816" y="2145515"/>
                  <a:pt x="70136" y="2173357"/>
                </a:cubicBezTo>
                <a:cubicBezTo>
                  <a:pt x="74553" y="2226366"/>
                  <a:pt x="76790" y="2279601"/>
                  <a:pt x="83388" y="2332383"/>
                </a:cubicBezTo>
                <a:cubicBezTo>
                  <a:pt x="86716" y="2359003"/>
                  <a:pt x="101092" y="2398745"/>
                  <a:pt x="109893" y="2425148"/>
                </a:cubicBezTo>
                <a:cubicBezTo>
                  <a:pt x="114700" y="2468407"/>
                  <a:pt x="136397" y="2656445"/>
                  <a:pt x="136397" y="2690192"/>
                </a:cubicBezTo>
                <a:cubicBezTo>
                  <a:pt x="136397" y="2730193"/>
                  <a:pt x="130990" y="2770237"/>
                  <a:pt x="123145" y="2809461"/>
                </a:cubicBezTo>
                <a:cubicBezTo>
                  <a:pt x="117666" y="2836856"/>
                  <a:pt x="103417" y="2861870"/>
                  <a:pt x="96641" y="2888974"/>
                </a:cubicBezTo>
                <a:cubicBezTo>
                  <a:pt x="92223" y="2906644"/>
                  <a:pt x="88392" y="2924470"/>
                  <a:pt x="83388" y="2941983"/>
                </a:cubicBezTo>
                <a:cubicBezTo>
                  <a:pt x="79550" y="2955414"/>
                  <a:pt x="73524" y="2968187"/>
                  <a:pt x="70136" y="2981739"/>
                </a:cubicBezTo>
                <a:cubicBezTo>
                  <a:pt x="66363" y="2996832"/>
                  <a:pt x="51794" y="3081964"/>
                  <a:pt x="43632" y="3101009"/>
                </a:cubicBezTo>
                <a:cubicBezTo>
                  <a:pt x="37358" y="3115649"/>
                  <a:pt x="25962" y="3127514"/>
                  <a:pt x="17127" y="3140766"/>
                </a:cubicBezTo>
                <a:cubicBezTo>
                  <a:pt x="12710" y="3154018"/>
                  <a:pt x="-8619" y="3174275"/>
                  <a:pt x="3875" y="3180522"/>
                </a:cubicBezTo>
                <a:cubicBezTo>
                  <a:pt x="24022" y="3190595"/>
                  <a:pt x="48188" y="3172335"/>
                  <a:pt x="70136" y="3167270"/>
                </a:cubicBezTo>
                <a:cubicBezTo>
                  <a:pt x="105630" y="3159079"/>
                  <a:pt x="176154" y="3140766"/>
                  <a:pt x="176154" y="3140766"/>
                </a:cubicBezTo>
                <a:cubicBezTo>
                  <a:pt x="481216" y="3159832"/>
                  <a:pt x="331558" y="3094012"/>
                  <a:pt x="414693" y="3193774"/>
                </a:cubicBezTo>
                <a:cubicBezTo>
                  <a:pt x="426691" y="3208172"/>
                  <a:pt x="441197" y="3220279"/>
                  <a:pt x="454449" y="3233531"/>
                </a:cubicBezTo>
                <a:cubicBezTo>
                  <a:pt x="494206" y="3229114"/>
                  <a:pt x="534742" y="3229274"/>
                  <a:pt x="573719" y="3220279"/>
                </a:cubicBezTo>
                <a:cubicBezTo>
                  <a:pt x="592968" y="3215837"/>
                  <a:pt x="608230" y="3200711"/>
                  <a:pt x="626727" y="3193774"/>
                </a:cubicBezTo>
                <a:cubicBezTo>
                  <a:pt x="643781" y="3187379"/>
                  <a:pt x="662066" y="3184939"/>
                  <a:pt x="679736" y="3180522"/>
                </a:cubicBezTo>
                <a:cubicBezTo>
                  <a:pt x="745940" y="3081216"/>
                  <a:pt x="703169" y="3089179"/>
                  <a:pt x="799006" y="3127513"/>
                </a:cubicBezTo>
                <a:cubicBezTo>
                  <a:pt x="807841" y="3189357"/>
                  <a:pt x="807883" y="3253111"/>
                  <a:pt x="825510" y="3313044"/>
                </a:cubicBezTo>
                <a:cubicBezTo>
                  <a:pt x="838422" y="3356944"/>
                  <a:pt x="885690" y="3356743"/>
                  <a:pt x="918275" y="3366053"/>
                </a:cubicBezTo>
                <a:cubicBezTo>
                  <a:pt x="931707" y="3369891"/>
                  <a:pt x="944288" y="3376806"/>
                  <a:pt x="958032" y="3379305"/>
                </a:cubicBezTo>
                <a:cubicBezTo>
                  <a:pt x="1178926" y="3419467"/>
                  <a:pt x="970607" y="3370320"/>
                  <a:pt x="1130310" y="3405809"/>
                </a:cubicBezTo>
                <a:cubicBezTo>
                  <a:pt x="1148090" y="3409760"/>
                  <a:pt x="1166040" y="3413301"/>
                  <a:pt x="1183319" y="3419061"/>
                </a:cubicBezTo>
                <a:cubicBezTo>
                  <a:pt x="1205887" y="3426584"/>
                  <a:pt x="1227306" y="3437213"/>
                  <a:pt x="1249580" y="3445566"/>
                </a:cubicBezTo>
                <a:cubicBezTo>
                  <a:pt x="1262659" y="3450471"/>
                  <a:pt x="1276084" y="3454401"/>
                  <a:pt x="1289336" y="3458818"/>
                </a:cubicBezTo>
                <a:cubicBezTo>
                  <a:pt x="1298171" y="3467653"/>
                  <a:pt x="1304666" y="3479734"/>
                  <a:pt x="1315841" y="3485322"/>
                </a:cubicBezTo>
                <a:cubicBezTo>
                  <a:pt x="1368377" y="3511590"/>
                  <a:pt x="1419262" y="3492273"/>
                  <a:pt x="1474867" y="3485322"/>
                </a:cubicBezTo>
                <a:cubicBezTo>
                  <a:pt x="1575749" y="3451695"/>
                  <a:pt x="1526985" y="3464297"/>
                  <a:pt x="1620641" y="3445566"/>
                </a:cubicBezTo>
                <a:cubicBezTo>
                  <a:pt x="1651563" y="3449983"/>
                  <a:pt x="1682170" y="3458818"/>
                  <a:pt x="1713406" y="3458818"/>
                </a:cubicBezTo>
                <a:cubicBezTo>
                  <a:pt x="1749020" y="3458818"/>
                  <a:pt x="1784383" y="3451937"/>
                  <a:pt x="1819423" y="3445566"/>
                </a:cubicBezTo>
                <a:cubicBezTo>
                  <a:pt x="1937428" y="3424110"/>
                  <a:pt x="1743922" y="3434043"/>
                  <a:pt x="1938693" y="3419061"/>
                </a:cubicBezTo>
                <a:cubicBezTo>
                  <a:pt x="2026890" y="3412277"/>
                  <a:pt x="2115388" y="3410226"/>
                  <a:pt x="2203736" y="3405809"/>
                </a:cubicBezTo>
                <a:cubicBezTo>
                  <a:pt x="2216988" y="3401392"/>
                  <a:pt x="2236562" y="3404686"/>
                  <a:pt x="2243493" y="3392557"/>
                </a:cubicBezTo>
                <a:cubicBezTo>
                  <a:pt x="2250754" y="3379851"/>
                  <a:pt x="2246944" y="3286489"/>
                  <a:pt x="2283249" y="3273287"/>
                </a:cubicBezTo>
                <a:cubicBezTo>
                  <a:pt x="2320842" y="3259617"/>
                  <a:pt x="2362636" y="3263103"/>
                  <a:pt x="2402519" y="3260035"/>
                </a:cubicBezTo>
                <a:cubicBezTo>
                  <a:pt x="2477523" y="3254266"/>
                  <a:pt x="2552710" y="3251200"/>
                  <a:pt x="2627806" y="3246783"/>
                </a:cubicBezTo>
                <a:cubicBezTo>
                  <a:pt x="2645475" y="3237948"/>
                  <a:pt x="2662472" y="3227616"/>
                  <a:pt x="2680814" y="3220279"/>
                </a:cubicBezTo>
                <a:cubicBezTo>
                  <a:pt x="2706754" y="3209903"/>
                  <a:pt x="2733823" y="3202609"/>
                  <a:pt x="2760327" y="3193774"/>
                </a:cubicBezTo>
                <a:cubicBezTo>
                  <a:pt x="2773579" y="3189357"/>
                  <a:pt x="2786386" y="3183262"/>
                  <a:pt x="2800084" y="3180522"/>
                </a:cubicBezTo>
                <a:lnTo>
                  <a:pt x="2866345" y="3167270"/>
                </a:lnTo>
                <a:cubicBezTo>
                  <a:pt x="2879597" y="3154018"/>
                  <a:pt x="2894595" y="3142307"/>
                  <a:pt x="2906101" y="3127513"/>
                </a:cubicBezTo>
                <a:cubicBezTo>
                  <a:pt x="2925658" y="3102369"/>
                  <a:pt x="2941440" y="3074504"/>
                  <a:pt x="2959110" y="3048000"/>
                </a:cubicBezTo>
                <a:cubicBezTo>
                  <a:pt x="2967945" y="3034748"/>
                  <a:pt x="2974352" y="3019506"/>
                  <a:pt x="2985614" y="3008244"/>
                </a:cubicBezTo>
                <a:cubicBezTo>
                  <a:pt x="3023381" y="2970477"/>
                  <a:pt x="3001723" y="2988670"/>
                  <a:pt x="3051875" y="2955235"/>
                </a:cubicBezTo>
                <a:cubicBezTo>
                  <a:pt x="3056292" y="2941983"/>
                  <a:pt x="3061289" y="2928910"/>
                  <a:pt x="3065127" y="2915479"/>
                </a:cubicBezTo>
                <a:cubicBezTo>
                  <a:pt x="3146496" y="2630696"/>
                  <a:pt x="3069392" y="2296233"/>
                  <a:pt x="3065127" y="2027583"/>
                </a:cubicBezTo>
                <a:cubicBezTo>
                  <a:pt x="3069545" y="1674192"/>
                  <a:pt x="3070066" y="1320730"/>
                  <a:pt x="3078380" y="967409"/>
                </a:cubicBezTo>
                <a:cubicBezTo>
                  <a:pt x="3078910" y="944891"/>
                  <a:pt x="3088838" y="923498"/>
                  <a:pt x="3091632" y="901148"/>
                </a:cubicBezTo>
                <a:cubicBezTo>
                  <a:pt x="3114859" y="715333"/>
                  <a:pt x="3086961" y="809143"/>
                  <a:pt x="3118136" y="715618"/>
                </a:cubicBezTo>
                <a:cubicBezTo>
                  <a:pt x="3113719" y="636105"/>
                  <a:pt x="3111497" y="556440"/>
                  <a:pt x="3104884" y="477079"/>
                </a:cubicBezTo>
                <a:cubicBezTo>
                  <a:pt x="3095768" y="367690"/>
                  <a:pt x="3096785" y="431426"/>
                  <a:pt x="3078380" y="357809"/>
                </a:cubicBezTo>
                <a:cubicBezTo>
                  <a:pt x="3072917" y="335957"/>
                  <a:pt x="3070192" y="313496"/>
                  <a:pt x="3065127" y="291548"/>
                </a:cubicBezTo>
                <a:cubicBezTo>
                  <a:pt x="3056936" y="256054"/>
                  <a:pt x="3047458" y="220870"/>
                  <a:pt x="3038623" y="185531"/>
                </a:cubicBezTo>
                <a:cubicBezTo>
                  <a:pt x="3043040" y="136940"/>
                  <a:pt x="3044975" y="88058"/>
                  <a:pt x="3051875" y="39757"/>
                </a:cubicBezTo>
                <a:cubicBezTo>
                  <a:pt x="3053851" y="25928"/>
                  <a:pt x="3062918" y="6626"/>
                  <a:pt x="3065127" y="0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GULF OF ST LAWRENCE </a:t>
            </a:r>
          </a:p>
          <a:p>
            <a:pPr algn="ctr"/>
            <a:r>
              <a:rPr lang="en-GB" dirty="0"/>
              <a:t>C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C8EFDAD-6996-4543-A59A-2BEB6BD5A13D}"/>
              </a:ext>
            </a:extLst>
          </p:cNvPr>
          <p:cNvSpPr/>
          <p:nvPr/>
        </p:nvSpPr>
        <p:spPr>
          <a:xfrm>
            <a:off x="2383149" y="5234609"/>
            <a:ext cx="3924886" cy="1658181"/>
          </a:xfrm>
          <a:custGeom>
            <a:avLst/>
            <a:gdLst>
              <a:gd name="connsiteX0" fmla="*/ 15494 w 3924886"/>
              <a:gd name="connsiteY0" fmla="*/ 1616765 h 1658181"/>
              <a:gd name="connsiteX1" fmla="*/ 15494 w 3924886"/>
              <a:gd name="connsiteY1" fmla="*/ 1616765 h 1658181"/>
              <a:gd name="connsiteX2" fmla="*/ 28747 w 3924886"/>
              <a:gd name="connsiteY2" fmla="*/ 1497495 h 1658181"/>
              <a:gd name="connsiteX3" fmla="*/ 41999 w 3924886"/>
              <a:gd name="connsiteY3" fmla="*/ 1457739 h 1658181"/>
              <a:gd name="connsiteX4" fmla="*/ 95008 w 3924886"/>
              <a:gd name="connsiteY4" fmla="*/ 1404730 h 1658181"/>
              <a:gd name="connsiteX5" fmla="*/ 134764 w 3924886"/>
              <a:gd name="connsiteY5" fmla="*/ 1364974 h 1658181"/>
              <a:gd name="connsiteX6" fmla="*/ 214277 w 3924886"/>
              <a:gd name="connsiteY6" fmla="*/ 1272208 h 1658181"/>
              <a:gd name="connsiteX7" fmla="*/ 320294 w 3924886"/>
              <a:gd name="connsiteY7" fmla="*/ 1192695 h 1658181"/>
              <a:gd name="connsiteX8" fmla="*/ 386555 w 3924886"/>
              <a:gd name="connsiteY8" fmla="*/ 1099930 h 1658181"/>
              <a:gd name="connsiteX9" fmla="*/ 505825 w 3924886"/>
              <a:gd name="connsiteY9" fmla="*/ 1086678 h 1658181"/>
              <a:gd name="connsiteX10" fmla="*/ 545581 w 3924886"/>
              <a:gd name="connsiteY10" fmla="*/ 1060174 h 1658181"/>
              <a:gd name="connsiteX11" fmla="*/ 585338 w 3924886"/>
              <a:gd name="connsiteY11" fmla="*/ 1046921 h 1658181"/>
              <a:gd name="connsiteX12" fmla="*/ 651599 w 3924886"/>
              <a:gd name="connsiteY12" fmla="*/ 1020417 h 1658181"/>
              <a:gd name="connsiteX13" fmla="*/ 731112 w 3924886"/>
              <a:gd name="connsiteY13" fmla="*/ 980661 h 1658181"/>
              <a:gd name="connsiteX14" fmla="*/ 797373 w 3924886"/>
              <a:gd name="connsiteY14" fmla="*/ 927652 h 1658181"/>
              <a:gd name="connsiteX15" fmla="*/ 837129 w 3924886"/>
              <a:gd name="connsiteY15" fmla="*/ 901148 h 1658181"/>
              <a:gd name="connsiteX16" fmla="*/ 903390 w 3924886"/>
              <a:gd name="connsiteY16" fmla="*/ 848139 h 1658181"/>
              <a:gd name="connsiteX17" fmla="*/ 929894 w 3924886"/>
              <a:gd name="connsiteY17" fmla="*/ 808382 h 1658181"/>
              <a:gd name="connsiteX18" fmla="*/ 956399 w 3924886"/>
              <a:gd name="connsiteY18" fmla="*/ 715617 h 1658181"/>
              <a:gd name="connsiteX19" fmla="*/ 1088921 w 3924886"/>
              <a:gd name="connsiteY19" fmla="*/ 649356 h 1658181"/>
              <a:gd name="connsiteX20" fmla="*/ 1128677 w 3924886"/>
              <a:gd name="connsiteY20" fmla="*/ 636104 h 1658181"/>
              <a:gd name="connsiteX21" fmla="*/ 1155181 w 3924886"/>
              <a:gd name="connsiteY21" fmla="*/ 569843 h 1658181"/>
              <a:gd name="connsiteX22" fmla="*/ 1208190 w 3924886"/>
              <a:gd name="connsiteY22" fmla="*/ 490330 h 1658181"/>
              <a:gd name="connsiteX23" fmla="*/ 1261199 w 3924886"/>
              <a:gd name="connsiteY23" fmla="*/ 371061 h 1658181"/>
              <a:gd name="connsiteX24" fmla="*/ 1287703 w 3924886"/>
              <a:gd name="connsiteY24" fmla="*/ 344556 h 1658181"/>
              <a:gd name="connsiteX25" fmla="*/ 1340712 w 3924886"/>
              <a:gd name="connsiteY25" fmla="*/ 251791 h 1658181"/>
              <a:gd name="connsiteX26" fmla="*/ 1393721 w 3924886"/>
              <a:gd name="connsiteY26" fmla="*/ 238539 h 1658181"/>
              <a:gd name="connsiteX27" fmla="*/ 1446729 w 3924886"/>
              <a:gd name="connsiteY27" fmla="*/ 265043 h 1658181"/>
              <a:gd name="connsiteX28" fmla="*/ 1473234 w 3924886"/>
              <a:gd name="connsiteY28" fmla="*/ 304800 h 1658181"/>
              <a:gd name="connsiteX29" fmla="*/ 1512990 w 3924886"/>
              <a:gd name="connsiteY29" fmla="*/ 357808 h 1658181"/>
              <a:gd name="connsiteX30" fmla="*/ 1592503 w 3924886"/>
              <a:gd name="connsiteY30" fmla="*/ 410817 h 1658181"/>
              <a:gd name="connsiteX31" fmla="*/ 1658764 w 3924886"/>
              <a:gd name="connsiteY31" fmla="*/ 397565 h 1658181"/>
              <a:gd name="connsiteX32" fmla="*/ 1738277 w 3924886"/>
              <a:gd name="connsiteY32" fmla="*/ 371061 h 1658181"/>
              <a:gd name="connsiteX33" fmla="*/ 1831042 w 3924886"/>
              <a:gd name="connsiteY33" fmla="*/ 344556 h 1658181"/>
              <a:gd name="connsiteX34" fmla="*/ 1897303 w 3924886"/>
              <a:gd name="connsiteY34" fmla="*/ 291548 h 1658181"/>
              <a:gd name="connsiteX35" fmla="*/ 2043077 w 3924886"/>
              <a:gd name="connsiteY35" fmla="*/ 251791 h 1658181"/>
              <a:gd name="connsiteX36" fmla="*/ 2082834 w 3924886"/>
              <a:gd name="connsiteY36" fmla="*/ 225287 h 1658181"/>
              <a:gd name="connsiteX37" fmla="*/ 2122590 w 3924886"/>
              <a:gd name="connsiteY37" fmla="*/ 212034 h 1658181"/>
              <a:gd name="connsiteX38" fmla="*/ 2175599 w 3924886"/>
              <a:gd name="connsiteY38" fmla="*/ 185530 h 1658181"/>
              <a:gd name="connsiteX39" fmla="*/ 2255112 w 3924886"/>
              <a:gd name="connsiteY39" fmla="*/ 145774 h 1658181"/>
              <a:gd name="connsiteX40" fmla="*/ 2294868 w 3924886"/>
              <a:gd name="connsiteY40" fmla="*/ 119269 h 1658181"/>
              <a:gd name="connsiteX41" fmla="*/ 2321373 w 3924886"/>
              <a:gd name="connsiteY41" fmla="*/ 92765 h 1658181"/>
              <a:gd name="connsiteX42" fmla="*/ 2361129 w 3924886"/>
              <a:gd name="connsiteY42" fmla="*/ 79513 h 1658181"/>
              <a:gd name="connsiteX43" fmla="*/ 2467147 w 3924886"/>
              <a:gd name="connsiteY43" fmla="*/ 0 h 1658181"/>
              <a:gd name="connsiteX44" fmla="*/ 2692434 w 3924886"/>
              <a:gd name="connsiteY44" fmla="*/ 13252 h 1658181"/>
              <a:gd name="connsiteX45" fmla="*/ 2864712 w 3924886"/>
              <a:gd name="connsiteY45" fmla="*/ 53008 h 1658181"/>
              <a:gd name="connsiteX46" fmla="*/ 2944225 w 3924886"/>
              <a:gd name="connsiteY46" fmla="*/ 92765 h 1658181"/>
              <a:gd name="connsiteX47" fmla="*/ 2997234 w 3924886"/>
              <a:gd name="connsiteY47" fmla="*/ 106017 h 1658181"/>
              <a:gd name="connsiteX48" fmla="*/ 3036990 w 3924886"/>
              <a:gd name="connsiteY48" fmla="*/ 132521 h 1658181"/>
              <a:gd name="connsiteX49" fmla="*/ 3103251 w 3924886"/>
              <a:gd name="connsiteY49" fmla="*/ 145774 h 1658181"/>
              <a:gd name="connsiteX50" fmla="*/ 3143008 w 3924886"/>
              <a:gd name="connsiteY50" fmla="*/ 159026 h 1658181"/>
              <a:gd name="connsiteX51" fmla="*/ 3249025 w 3924886"/>
              <a:gd name="connsiteY51" fmla="*/ 185530 h 1658181"/>
              <a:gd name="connsiteX52" fmla="*/ 3302034 w 3924886"/>
              <a:gd name="connsiteY52" fmla="*/ 198782 h 1658181"/>
              <a:gd name="connsiteX53" fmla="*/ 3315286 w 3924886"/>
              <a:gd name="connsiteY53" fmla="*/ 530087 h 1658181"/>
              <a:gd name="connsiteX54" fmla="*/ 3381547 w 3924886"/>
              <a:gd name="connsiteY54" fmla="*/ 649356 h 1658181"/>
              <a:gd name="connsiteX55" fmla="*/ 3447808 w 3924886"/>
              <a:gd name="connsiteY55" fmla="*/ 689113 h 1658181"/>
              <a:gd name="connsiteX56" fmla="*/ 3487564 w 3924886"/>
              <a:gd name="connsiteY56" fmla="*/ 702365 h 1658181"/>
              <a:gd name="connsiteX57" fmla="*/ 3514068 w 3924886"/>
              <a:gd name="connsiteY57" fmla="*/ 742121 h 1658181"/>
              <a:gd name="connsiteX58" fmla="*/ 3540573 w 3924886"/>
              <a:gd name="connsiteY58" fmla="*/ 795130 h 1658181"/>
              <a:gd name="connsiteX59" fmla="*/ 3580329 w 3924886"/>
              <a:gd name="connsiteY59" fmla="*/ 821634 h 1658181"/>
              <a:gd name="connsiteX60" fmla="*/ 3620086 w 3924886"/>
              <a:gd name="connsiteY60" fmla="*/ 834887 h 1658181"/>
              <a:gd name="connsiteX61" fmla="*/ 3805616 w 3924886"/>
              <a:gd name="connsiteY61" fmla="*/ 861391 h 1658181"/>
              <a:gd name="connsiteX62" fmla="*/ 3845373 w 3924886"/>
              <a:gd name="connsiteY62" fmla="*/ 848139 h 1658181"/>
              <a:gd name="connsiteX63" fmla="*/ 3911634 w 3924886"/>
              <a:gd name="connsiteY63" fmla="*/ 927652 h 1658181"/>
              <a:gd name="connsiteX64" fmla="*/ 3924886 w 3924886"/>
              <a:gd name="connsiteY64" fmla="*/ 967408 h 1658181"/>
              <a:gd name="connsiteX65" fmla="*/ 3885129 w 3924886"/>
              <a:gd name="connsiteY65" fmla="*/ 1258956 h 1658181"/>
              <a:gd name="connsiteX66" fmla="*/ 3871877 w 3924886"/>
              <a:gd name="connsiteY66" fmla="*/ 1656521 h 1658181"/>
              <a:gd name="connsiteX67" fmla="*/ 3620086 w 3924886"/>
              <a:gd name="connsiteY67" fmla="*/ 1630017 h 1658181"/>
              <a:gd name="connsiteX68" fmla="*/ 267286 w 3924886"/>
              <a:gd name="connsiteY68" fmla="*/ 1616765 h 1658181"/>
              <a:gd name="connsiteX69" fmla="*/ 2242 w 3924886"/>
              <a:gd name="connsiteY69" fmla="*/ 1590261 h 1658181"/>
              <a:gd name="connsiteX70" fmla="*/ 15494 w 3924886"/>
              <a:gd name="connsiteY70" fmla="*/ 1616765 h 165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924886" h="1658181">
                <a:moveTo>
                  <a:pt x="15494" y="1616765"/>
                </a:moveTo>
                <a:lnTo>
                  <a:pt x="15494" y="1616765"/>
                </a:lnTo>
                <a:cubicBezTo>
                  <a:pt x="19912" y="1577008"/>
                  <a:pt x="22171" y="1536952"/>
                  <a:pt x="28747" y="1497495"/>
                </a:cubicBezTo>
                <a:cubicBezTo>
                  <a:pt x="31044" y="1483716"/>
                  <a:pt x="33880" y="1469106"/>
                  <a:pt x="41999" y="1457739"/>
                </a:cubicBezTo>
                <a:cubicBezTo>
                  <a:pt x="56523" y="1437405"/>
                  <a:pt x="77338" y="1422400"/>
                  <a:pt x="95008" y="1404730"/>
                </a:cubicBezTo>
                <a:cubicBezTo>
                  <a:pt x="108260" y="1391478"/>
                  <a:pt x="124368" y="1380568"/>
                  <a:pt x="134764" y="1364974"/>
                </a:cubicBezTo>
                <a:cubicBezTo>
                  <a:pt x="158743" y="1329004"/>
                  <a:pt x="175713" y="1297917"/>
                  <a:pt x="214277" y="1272208"/>
                </a:cubicBezTo>
                <a:cubicBezTo>
                  <a:pt x="304186" y="1212269"/>
                  <a:pt x="271266" y="1241725"/>
                  <a:pt x="320294" y="1192695"/>
                </a:cubicBezTo>
                <a:cubicBezTo>
                  <a:pt x="343421" y="1123317"/>
                  <a:pt x="324192" y="1110324"/>
                  <a:pt x="386555" y="1099930"/>
                </a:cubicBezTo>
                <a:cubicBezTo>
                  <a:pt x="426012" y="1093354"/>
                  <a:pt x="466068" y="1091095"/>
                  <a:pt x="505825" y="1086678"/>
                </a:cubicBezTo>
                <a:cubicBezTo>
                  <a:pt x="519077" y="1077843"/>
                  <a:pt x="531336" y="1067297"/>
                  <a:pt x="545581" y="1060174"/>
                </a:cubicBezTo>
                <a:cubicBezTo>
                  <a:pt x="558075" y="1053927"/>
                  <a:pt x="572258" y="1051826"/>
                  <a:pt x="585338" y="1046921"/>
                </a:cubicBezTo>
                <a:cubicBezTo>
                  <a:pt x="607612" y="1038568"/>
                  <a:pt x="630322" y="1031055"/>
                  <a:pt x="651599" y="1020417"/>
                </a:cubicBezTo>
                <a:cubicBezTo>
                  <a:pt x="754357" y="969038"/>
                  <a:pt x="631182" y="1013970"/>
                  <a:pt x="731112" y="980661"/>
                </a:cubicBezTo>
                <a:cubicBezTo>
                  <a:pt x="853490" y="899072"/>
                  <a:pt x="702946" y="1003192"/>
                  <a:pt x="797373" y="927652"/>
                </a:cubicBezTo>
                <a:cubicBezTo>
                  <a:pt x="809810" y="917703"/>
                  <a:pt x="824692" y="911097"/>
                  <a:pt x="837129" y="901148"/>
                </a:cubicBezTo>
                <a:cubicBezTo>
                  <a:pt x="931544" y="825615"/>
                  <a:pt x="781028" y="929714"/>
                  <a:pt x="903390" y="848139"/>
                </a:cubicBezTo>
                <a:cubicBezTo>
                  <a:pt x="912225" y="834887"/>
                  <a:pt x="923620" y="823021"/>
                  <a:pt x="929894" y="808382"/>
                </a:cubicBezTo>
                <a:cubicBezTo>
                  <a:pt x="930151" y="807783"/>
                  <a:pt x="949954" y="722062"/>
                  <a:pt x="956399" y="715617"/>
                </a:cubicBezTo>
                <a:cubicBezTo>
                  <a:pt x="1014226" y="657789"/>
                  <a:pt x="1026073" y="667312"/>
                  <a:pt x="1088921" y="649356"/>
                </a:cubicBezTo>
                <a:cubicBezTo>
                  <a:pt x="1102352" y="645519"/>
                  <a:pt x="1115425" y="640521"/>
                  <a:pt x="1128677" y="636104"/>
                </a:cubicBezTo>
                <a:cubicBezTo>
                  <a:pt x="1137512" y="614017"/>
                  <a:pt x="1143790" y="590727"/>
                  <a:pt x="1155181" y="569843"/>
                </a:cubicBezTo>
                <a:cubicBezTo>
                  <a:pt x="1170434" y="541878"/>
                  <a:pt x="1198117" y="520550"/>
                  <a:pt x="1208190" y="490330"/>
                </a:cubicBezTo>
                <a:cubicBezTo>
                  <a:pt x="1229208" y="427276"/>
                  <a:pt x="1225195" y="416065"/>
                  <a:pt x="1261199" y="371061"/>
                </a:cubicBezTo>
                <a:cubicBezTo>
                  <a:pt x="1269004" y="361305"/>
                  <a:pt x="1278868" y="353391"/>
                  <a:pt x="1287703" y="344556"/>
                </a:cubicBezTo>
                <a:cubicBezTo>
                  <a:pt x="1299107" y="298942"/>
                  <a:pt x="1294656" y="278109"/>
                  <a:pt x="1340712" y="251791"/>
                </a:cubicBezTo>
                <a:cubicBezTo>
                  <a:pt x="1356526" y="242755"/>
                  <a:pt x="1376051" y="242956"/>
                  <a:pt x="1393721" y="238539"/>
                </a:cubicBezTo>
                <a:cubicBezTo>
                  <a:pt x="1411390" y="247374"/>
                  <a:pt x="1431553" y="252396"/>
                  <a:pt x="1446729" y="265043"/>
                </a:cubicBezTo>
                <a:cubicBezTo>
                  <a:pt x="1458965" y="275239"/>
                  <a:pt x="1463976" y="291839"/>
                  <a:pt x="1473234" y="304800"/>
                </a:cubicBezTo>
                <a:cubicBezTo>
                  <a:pt x="1486072" y="322773"/>
                  <a:pt x="1496482" y="343134"/>
                  <a:pt x="1512990" y="357808"/>
                </a:cubicBezTo>
                <a:cubicBezTo>
                  <a:pt x="1536798" y="378971"/>
                  <a:pt x="1592503" y="410817"/>
                  <a:pt x="1592503" y="410817"/>
                </a:cubicBezTo>
                <a:cubicBezTo>
                  <a:pt x="1614590" y="406400"/>
                  <a:pt x="1637033" y="403491"/>
                  <a:pt x="1658764" y="397565"/>
                </a:cubicBezTo>
                <a:cubicBezTo>
                  <a:pt x="1685718" y="390214"/>
                  <a:pt x="1711173" y="377837"/>
                  <a:pt x="1738277" y="371061"/>
                </a:cubicBezTo>
                <a:cubicBezTo>
                  <a:pt x="1804838" y="354420"/>
                  <a:pt x="1774007" y="363568"/>
                  <a:pt x="1831042" y="344556"/>
                </a:cubicBezTo>
                <a:cubicBezTo>
                  <a:pt x="1850448" y="325151"/>
                  <a:pt x="1870556" y="301578"/>
                  <a:pt x="1897303" y="291548"/>
                </a:cubicBezTo>
                <a:cubicBezTo>
                  <a:pt x="1954199" y="270212"/>
                  <a:pt x="1987791" y="288647"/>
                  <a:pt x="2043077" y="251791"/>
                </a:cubicBezTo>
                <a:cubicBezTo>
                  <a:pt x="2056329" y="242956"/>
                  <a:pt x="2068588" y="232410"/>
                  <a:pt x="2082834" y="225287"/>
                </a:cubicBezTo>
                <a:cubicBezTo>
                  <a:pt x="2095328" y="219040"/>
                  <a:pt x="2109751" y="217537"/>
                  <a:pt x="2122590" y="212034"/>
                </a:cubicBezTo>
                <a:cubicBezTo>
                  <a:pt x="2140748" y="204252"/>
                  <a:pt x="2158447" y="195331"/>
                  <a:pt x="2175599" y="185530"/>
                </a:cubicBezTo>
                <a:cubicBezTo>
                  <a:pt x="2247531" y="144427"/>
                  <a:pt x="2182219" y="170071"/>
                  <a:pt x="2255112" y="145774"/>
                </a:cubicBezTo>
                <a:cubicBezTo>
                  <a:pt x="2268364" y="136939"/>
                  <a:pt x="2282431" y="129219"/>
                  <a:pt x="2294868" y="119269"/>
                </a:cubicBezTo>
                <a:cubicBezTo>
                  <a:pt x="2304624" y="111464"/>
                  <a:pt x="2310659" y="99193"/>
                  <a:pt x="2321373" y="92765"/>
                </a:cubicBezTo>
                <a:cubicBezTo>
                  <a:pt x="2333351" y="85578"/>
                  <a:pt x="2347877" y="83930"/>
                  <a:pt x="2361129" y="79513"/>
                </a:cubicBezTo>
                <a:cubicBezTo>
                  <a:pt x="2451038" y="19573"/>
                  <a:pt x="2418117" y="49028"/>
                  <a:pt x="2467147" y="0"/>
                </a:cubicBezTo>
                <a:cubicBezTo>
                  <a:pt x="2542243" y="4417"/>
                  <a:pt x="2617517" y="6441"/>
                  <a:pt x="2692434" y="13252"/>
                </a:cubicBezTo>
                <a:cubicBezTo>
                  <a:pt x="2721341" y="15880"/>
                  <a:pt x="2855018" y="49776"/>
                  <a:pt x="2864712" y="53008"/>
                </a:cubicBezTo>
                <a:cubicBezTo>
                  <a:pt x="3032272" y="108865"/>
                  <a:pt x="2764353" y="15679"/>
                  <a:pt x="2944225" y="92765"/>
                </a:cubicBezTo>
                <a:cubicBezTo>
                  <a:pt x="2960966" y="99940"/>
                  <a:pt x="2979564" y="101600"/>
                  <a:pt x="2997234" y="106017"/>
                </a:cubicBezTo>
                <a:cubicBezTo>
                  <a:pt x="3010486" y="114852"/>
                  <a:pt x="3022077" y="126929"/>
                  <a:pt x="3036990" y="132521"/>
                </a:cubicBezTo>
                <a:cubicBezTo>
                  <a:pt x="3058080" y="140430"/>
                  <a:pt x="3081399" y="140311"/>
                  <a:pt x="3103251" y="145774"/>
                </a:cubicBezTo>
                <a:cubicBezTo>
                  <a:pt x="3116803" y="149162"/>
                  <a:pt x="3129531" y="155351"/>
                  <a:pt x="3143008" y="159026"/>
                </a:cubicBezTo>
                <a:cubicBezTo>
                  <a:pt x="3178151" y="168610"/>
                  <a:pt x="3213686" y="176695"/>
                  <a:pt x="3249025" y="185530"/>
                </a:cubicBezTo>
                <a:lnTo>
                  <a:pt x="3302034" y="198782"/>
                </a:lnTo>
                <a:cubicBezTo>
                  <a:pt x="3306451" y="309217"/>
                  <a:pt x="3304640" y="420078"/>
                  <a:pt x="3315286" y="530087"/>
                </a:cubicBezTo>
                <a:cubicBezTo>
                  <a:pt x="3320586" y="584855"/>
                  <a:pt x="3340234" y="618372"/>
                  <a:pt x="3381547" y="649356"/>
                </a:cubicBezTo>
                <a:cubicBezTo>
                  <a:pt x="3402153" y="664811"/>
                  <a:pt x="3424770" y="677594"/>
                  <a:pt x="3447808" y="689113"/>
                </a:cubicBezTo>
                <a:cubicBezTo>
                  <a:pt x="3460302" y="695360"/>
                  <a:pt x="3474312" y="697948"/>
                  <a:pt x="3487564" y="702365"/>
                </a:cubicBezTo>
                <a:cubicBezTo>
                  <a:pt x="3496399" y="715617"/>
                  <a:pt x="3506166" y="728293"/>
                  <a:pt x="3514068" y="742121"/>
                </a:cubicBezTo>
                <a:cubicBezTo>
                  <a:pt x="3523869" y="759273"/>
                  <a:pt x="3527926" y="779954"/>
                  <a:pt x="3540573" y="795130"/>
                </a:cubicBezTo>
                <a:cubicBezTo>
                  <a:pt x="3550769" y="807365"/>
                  <a:pt x="3566084" y="814511"/>
                  <a:pt x="3580329" y="821634"/>
                </a:cubicBezTo>
                <a:cubicBezTo>
                  <a:pt x="3592823" y="827881"/>
                  <a:pt x="3606329" y="832459"/>
                  <a:pt x="3620086" y="834887"/>
                </a:cubicBezTo>
                <a:cubicBezTo>
                  <a:pt x="3681607" y="845744"/>
                  <a:pt x="3743773" y="852556"/>
                  <a:pt x="3805616" y="861391"/>
                </a:cubicBezTo>
                <a:cubicBezTo>
                  <a:pt x="3818868" y="856974"/>
                  <a:pt x="3832121" y="843722"/>
                  <a:pt x="3845373" y="848139"/>
                </a:cubicBezTo>
                <a:cubicBezTo>
                  <a:pt x="3867237" y="855427"/>
                  <a:pt x="3899510" y="909466"/>
                  <a:pt x="3911634" y="927652"/>
                </a:cubicBezTo>
                <a:cubicBezTo>
                  <a:pt x="3916051" y="940904"/>
                  <a:pt x="3924886" y="953439"/>
                  <a:pt x="3924886" y="967408"/>
                </a:cubicBezTo>
                <a:cubicBezTo>
                  <a:pt x="3924886" y="1144411"/>
                  <a:pt x="3922425" y="1128424"/>
                  <a:pt x="3885129" y="1258956"/>
                </a:cubicBezTo>
                <a:cubicBezTo>
                  <a:pt x="3880712" y="1391478"/>
                  <a:pt x="3922575" y="1534001"/>
                  <a:pt x="3871877" y="1656521"/>
                </a:cubicBezTo>
                <a:cubicBezTo>
                  <a:pt x="3867860" y="1666228"/>
                  <a:pt x="3645158" y="1630209"/>
                  <a:pt x="3620086" y="1630017"/>
                </a:cubicBezTo>
                <a:lnTo>
                  <a:pt x="267286" y="1616765"/>
                </a:lnTo>
                <a:cubicBezTo>
                  <a:pt x="137428" y="1600533"/>
                  <a:pt x="153533" y="1601067"/>
                  <a:pt x="2242" y="1590261"/>
                </a:cubicBezTo>
                <a:cubicBezTo>
                  <a:pt x="-6570" y="1589632"/>
                  <a:pt x="13285" y="1612348"/>
                  <a:pt x="15494" y="1616765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GULF OF MAINE</a:t>
            </a:r>
          </a:p>
          <a:p>
            <a:pPr algn="ctr"/>
            <a:r>
              <a:rPr lang="en-GB" dirty="0"/>
              <a:t>SW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9B164E2-8831-4C5F-BBC4-9CD47998FC7B}"/>
              </a:ext>
            </a:extLst>
          </p:cNvPr>
          <p:cNvSpPr/>
          <p:nvPr/>
        </p:nvSpPr>
        <p:spPr>
          <a:xfrm>
            <a:off x="5746232" y="901148"/>
            <a:ext cx="1171403" cy="917050"/>
          </a:xfrm>
          <a:custGeom>
            <a:avLst/>
            <a:gdLst>
              <a:gd name="connsiteX0" fmla="*/ 71472 w 1171403"/>
              <a:gd name="connsiteY0" fmla="*/ 13252 h 917050"/>
              <a:gd name="connsiteX1" fmla="*/ 71472 w 1171403"/>
              <a:gd name="connsiteY1" fmla="*/ 13252 h 917050"/>
              <a:gd name="connsiteX2" fmla="*/ 58220 w 1171403"/>
              <a:gd name="connsiteY2" fmla="*/ 132522 h 917050"/>
              <a:gd name="connsiteX3" fmla="*/ 44968 w 1171403"/>
              <a:gd name="connsiteY3" fmla="*/ 172278 h 917050"/>
              <a:gd name="connsiteX4" fmla="*/ 5211 w 1171403"/>
              <a:gd name="connsiteY4" fmla="*/ 212035 h 917050"/>
              <a:gd name="connsiteX5" fmla="*/ 18464 w 1171403"/>
              <a:gd name="connsiteY5" fmla="*/ 477078 h 917050"/>
              <a:gd name="connsiteX6" fmla="*/ 124481 w 1171403"/>
              <a:gd name="connsiteY6" fmla="*/ 490330 h 917050"/>
              <a:gd name="connsiteX7" fmla="*/ 164238 w 1171403"/>
              <a:gd name="connsiteY7" fmla="*/ 503582 h 917050"/>
              <a:gd name="connsiteX8" fmla="*/ 270255 w 1171403"/>
              <a:gd name="connsiteY8" fmla="*/ 530087 h 917050"/>
              <a:gd name="connsiteX9" fmla="*/ 323264 w 1171403"/>
              <a:gd name="connsiteY9" fmla="*/ 543339 h 917050"/>
              <a:gd name="connsiteX10" fmla="*/ 376272 w 1171403"/>
              <a:gd name="connsiteY10" fmla="*/ 583095 h 917050"/>
              <a:gd name="connsiteX11" fmla="*/ 469038 w 1171403"/>
              <a:gd name="connsiteY11" fmla="*/ 609600 h 917050"/>
              <a:gd name="connsiteX12" fmla="*/ 548551 w 1171403"/>
              <a:gd name="connsiteY12" fmla="*/ 649356 h 917050"/>
              <a:gd name="connsiteX13" fmla="*/ 641316 w 1171403"/>
              <a:gd name="connsiteY13" fmla="*/ 702365 h 917050"/>
              <a:gd name="connsiteX14" fmla="*/ 694325 w 1171403"/>
              <a:gd name="connsiteY14" fmla="*/ 768626 h 917050"/>
              <a:gd name="connsiteX15" fmla="*/ 720829 w 1171403"/>
              <a:gd name="connsiteY15" fmla="*/ 808382 h 917050"/>
              <a:gd name="connsiteX16" fmla="*/ 800342 w 1171403"/>
              <a:gd name="connsiteY16" fmla="*/ 848139 h 917050"/>
              <a:gd name="connsiteX17" fmla="*/ 826846 w 1171403"/>
              <a:gd name="connsiteY17" fmla="*/ 887895 h 917050"/>
              <a:gd name="connsiteX18" fmla="*/ 999125 w 1171403"/>
              <a:gd name="connsiteY18" fmla="*/ 887895 h 917050"/>
              <a:gd name="connsiteX19" fmla="*/ 1012377 w 1171403"/>
              <a:gd name="connsiteY19" fmla="*/ 848139 h 917050"/>
              <a:gd name="connsiteX20" fmla="*/ 1038881 w 1171403"/>
              <a:gd name="connsiteY20" fmla="*/ 808382 h 917050"/>
              <a:gd name="connsiteX21" fmla="*/ 1065385 w 1171403"/>
              <a:gd name="connsiteY21" fmla="*/ 715617 h 917050"/>
              <a:gd name="connsiteX22" fmla="*/ 1091890 w 1171403"/>
              <a:gd name="connsiteY22" fmla="*/ 689113 h 917050"/>
              <a:gd name="connsiteX23" fmla="*/ 1105142 w 1171403"/>
              <a:gd name="connsiteY23" fmla="*/ 622852 h 917050"/>
              <a:gd name="connsiteX24" fmla="*/ 1158151 w 1171403"/>
              <a:gd name="connsiteY24" fmla="*/ 556591 h 917050"/>
              <a:gd name="connsiteX25" fmla="*/ 1171403 w 1171403"/>
              <a:gd name="connsiteY25" fmla="*/ 516835 h 917050"/>
              <a:gd name="connsiteX26" fmla="*/ 1158151 w 1171403"/>
              <a:gd name="connsiteY26" fmla="*/ 410817 h 917050"/>
              <a:gd name="connsiteX27" fmla="*/ 1118394 w 1171403"/>
              <a:gd name="connsiteY27" fmla="*/ 384313 h 917050"/>
              <a:gd name="connsiteX28" fmla="*/ 1025629 w 1171403"/>
              <a:gd name="connsiteY28" fmla="*/ 357809 h 917050"/>
              <a:gd name="connsiteX29" fmla="*/ 985872 w 1171403"/>
              <a:gd name="connsiteY29" fmla="*/ 331304 h 917050"/>
              <a:gd name="connsiteX30" fmla="*/ 906359 w 1171403"/>
              <a:gd name="connsiteY30" fmla="*/ 304800 h 917050"/>
              <a:gd name="connsiteX31" fmla="*/ 840098 w 1171403"/>
              <a:gd name="connsiteY31" fmla="*/ 212035 h 917050"/>
              <a:gd name="connsiteX32" fmla="*/ 813594 w 1171403"/>
              <a:gd name="connsiteY32" fmla="*/ 172278 h 917050"/>
              <a:gd name="connsiteX33" fmla="*/ 773838 w 1171403"/>
              <a:gd name="connsiteY33" fmla="*/ 145774 h 917050"/>
              <a:gd name="connsiteX34" fmla="*/ 402777 w 1171403"/>
              <a:gd name="connsiteY34" fmla="*/ 106017 h 917050"/>
              <a:gd name="connsiteX35" fmla="*/ 349768 w 1171403"/>
              <a:gd name="connsiteY35" fmla="*/ 66261 h 917050"/>
              <a:gd name="connsiteX36" fmla="*/ 336516 w 1171403"/>
              <a:gd name="connsiteY36" fmla="*/ 26504 h 917050"/>
              <a:gd name="connsiteX37" fmla="*/ 310011 w 1171403"/>
              <a:gd name="connsiteY37" fmla="*/ 0 h 917050"/>
              <a:gd name="connsiteX38" fmla="*/ 230498 w 1171403"/>
              <a:gd name="connsiteY38" fmla="*/ 13252 h 917050"/>
              <a:gd name="connsiteX39" fmla="*/ 190742 w 1171403"/>
              <a:gd name="connsiteY39" fmla="*/ 26504 h 917050"/>
              <a:gd name="connsiteX40" fmla="*/ 71472 w 1171403"/>
              <a:gd name="connsiteY40" fmla="*/ 13252 h 91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71403" h="917050">
                <a:moveTo>
                  <a:pt x="71472" y="13252"/>
                </a:moveTo>
                <a:lnTo>
                  <a:pt x="71472" y="13252"/>
                </a:lnTo>
                <a:cubicBezTo>
                  <a:pt x="67055" y="53009"/>
                  <a:pt x="64796" y="93065"/>
                  <a:pt x="58220" y="132522"/>
                </a:cubicBezTo>
                <a:cubicBezTo>
                  <a:pt x="55924" y="146301"/>
                  <a:pt x="52717" y="160655"/>
                  <a:pt x="44968" y="172278"/>
                </a:cubicBezTo>
                <a:cubicBezTo>
                  <a:pt x="34572" y="187872"/>
                  <a:pt x="18463" y="198783"/>
                  <a:pt x="5211" y="212035"/>
                </a:cubicBezTo>
                <a:cubicBezTo>
                  <a:pt x="9629" y="300383"/>
                  <a:pt x="-16382" y="395772"/>
                  <a:pt x="18464" y="477078"/>
                </a:cubicBezTo>
                <a:cubicBezTo>
                  <a:pt x="32493" y="509812"/>
                  <a:pt x="89441" y="483959"/>
                  <a:pt x="124481" y="490330"/>
                </a:cubicBezTo>
                <a:cubicBezTo>
                  <a:pt x="138225" y="492829"/>
                  <a:pt x="150761" y="499906"/>
                  <a:pt x="164238" y="503582"/>
                </a:cubicBezTo>
                <a:cubicBezTo>
                  <a:pt x="199381" y="513167"/>
                  <a:pt x="234916" y="521252"/>
                  <a:pt x="270255" y="530087"/>
                </a:cubicBezTo>
                <a:lnTo>
                  <a:pt x="323264" y="543339"/>
                </a:lnTo>
                <a:cubicBezTo>
                  <a:pt x="340933" y="556591"/>
                  <a:pt x="357095" y="572137"/>
                  <a:pt x="376272" y="583095"/>
                </a:cubicBezTo>
                <a:cubicBezTo>
                  <a:pt x="391062" y="591547"/>
                  <a:pt x="457557" y="606730"/>
                  <a:pt x="469038" y="609600"/>
                </a:cubicBezTo>
                <a:cubicBezTo>
                  <a:pt x="545444" y="660537"/>
                  <a:pt x="471734" y="616434"/>
                  <a:pt x="548551" y="649356"/>
                </a:cubicBezTo>
                <a:cubicBezTo>
                  <a:pt x="595623" y="669530"/>
                  <a:pt x="601393" y="675750"/>
                  <a:pt x="641316" y="702365"/>
                </a:cubicBezTo>
                <a:cubicBezTo>
                  <a:pt x="722886" y="824722"/>
                  <a:pt x="618797" y="674218"/>
                  <a:pt x="694325" y="768626"/>
                </a:cubicBezTo>
                <a:cubicBezTo>
                  <a:pt x="704275" y="781063"/>
                  <a:pt x="709567" y="797120"/>
                  <a:pt x="720829" y="808382"/>
                </a:cubicBezTo>
                <a:cubicBezTo>
                  <a:pt x="746520" y="834074"/>
                  <a:pt x="768005" y="837360"/>
                  <a:pt x="800342" y="848139"/>
                </a:cubicBezTo>
                <a:cubicBezTo>
                  <a:pt x="809177" y="861391"/>
                  <a:pt x="815584" y="876633"/>
                  <a:pt x="826846" y="887895"/>
                </a:cubicBezTo>
                <a:cubicBezTo>
                  <a:pt x="882631" y="943680"/>
                  <a:pt x="911668" y="905387"/>
                  <a:pt x="999125" y="887895"/>
                </a:cubicBezTo>
                <a:cubicBezTo>
                  <a:pt x="1003542" y="874643"/>
                  <a:pt x="1006130" y="860633"/>
                  <a:pt x="1012377" y="848139"/>
                </a:cubicBezTo>
                <a:cubicBezTo>
                  <a:pt x="1019500" y="833893"/>
                  <a:pt x="1032607" y="823021"/>
                  <a:pt x="1038881" y="808382"/>
                </a:cubicBezTo>
                <a:cubicBezTo>
                  <a:pt x="1047543" y="788170"/>
                  <a:pt x="1052493" y="737104"/>
                  <a:pt x="1065385" y="715617"/>
                </a:cubicBezTo>
                <a:cubicBezTo>
                  <a:pt x="1071813" y="704903"/>
                  <a:pt x="1083055" y="697948"/>
                  <a:pt x="1091890" y="689113"/>
                </a:cubicBezTo>
                <a:cubicBezTo>
                  <a:pt x="1096307" y="667026"/>
                  <a:pt x="1097233" y="643942"/>
                  <a:pt x="1105142" y="622852"/>
                </a:cubicBezTo>
                <a:cubicBezTo>
                  <a:pt x="1115173" y="596101"/>
                  <a:pt x="1138743" y="575999"/>
                  <a:pt x="1158151" y="556591"/>
                </a:cubicBezTo>
                <a:cubicBezTo>
                  <a:pt x="1162568" y="543339"/>
                  <a:pt x="1171403" y="530804"/>
                  <a:pt x="1171403" y="516835"/>
                </a:cubicBezTo>
                <a:cubicBezTo>
                  <a:pt x="1171403" y="481221"/>
                  <a:pt x="1171378" y="443884"/>
                  <a:pt x="1158151" y="410817"/>
                </a:cubicBezTo>
                <a:cubicBezTo>
                  <a:pt x="1152236" y="396029"/>
                  <a:pt x="1132640" y="391436"/>
                  <a:pt x="1118394" y="384313"/>
                </a:cubicBezTo>
                <a:cubicBezTo>
                  <a:pt x="1099381" y="374807"/>
                  <a:pt x="1042614" y="362055"/>
                  <a:pt x="1025629" y="357809"/>
                </a:cubicBezTo>
                <a:cubicBezTo>
                  <a:pt x="1012377" y="348974"/>
                  <a:pt x="1000427" y="337773"/>
                  <a:pt x="985872" y="331304"/>
                </a:cubicBezTo>
                <a:cubicBezTo>
                  <a:pt x="960342" y="319957"/>
                  <a:pt x="906359" y="304800"/>
                  <a:pt x="906359" y="304800"/>
                </a:cubicBezTo>
                <a:cubicBezTo>
                  <a:pt x="857315" y="206710"/>
                  <a:pt x="907257" y="292625"/>
                  <a:pt x="840098" y="212035"/>
                </a:cubicBezTo>
                <a:cubicBezTo>
                  <a:pt x="829902" y="199799"/>
                  <a:pt x="824856" y="183540"/>
                  <a:pt x="813594" y="172278"/>
                </a:cubicBezTo>
                <a:cubicBezTo>
                  <a:pt x="802332" y="161016"/>
                  <a:pt x="788392" y="152243"/>
                  <a:pt x="773838" y="145774"/>
                </a:cubicBezTo>
                <a:cubicBezTo>
                  <a:pt x="649876" y="90679"/>
                  <a:pt x="555645" y="112965"/>
                  <a:pt x="402777" y="106017"/>
                </a:cubicBezTo>
                <a:cubicBezTo>
                  <a:pt x="385107" y="92765"/>
                  <a:pt x="363908" y="83229"/>
                  <a:pt x="349768" y="66261"/>
                </a:cubicBezTo>
                <a:cubicBezTo>
                  <a:pt x="340825" y="55530"/>
                  <a:pt x="343703" y="38482"/>
                  <a:pt x="336516" y="26504"/>
                </a:cubicBezTo>
                <a:cubicBezTo>
                  <a:pt x="330088" y="15790"/>
                  <a:pt x="318846" y="8835"/>
                  <a:pt x="310011" y="0"/>
                </a:cubicBezTo>
                <a:cubicBezTo>
                  <a:pt x="283507" y="4417"/>
                  <a:pt x="256728" y="7423"/>
                  <a:pt x="230498" y="13252"/>
                </a:cubicBezTo>
                <a:cubicBezTo>
                  <a:pt x="216862" y="16282"/>
                  <a:pt x="204670" y="25433"/>
                  <a:pt x="190742" y="26504"/>
                </a:cubicBezTo>
                <a:cubicBezTo>
                  <a:pt x="146698" y="29892"/>
                  <a:pt x="91350" y="15461"/>
                  <a:pt x="71472" y="13252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50" b="1" dirty="0"/>
              <a:t>HONGUEDO STRAIT</a:t>
            </a:r>
          </a:p>
          <a:p>
            <a:pPr algn="ctr"/>
            <a:r>
              <a:rPr lang="en-GB" sz="1050" b="1" dirty="0"/>
              <a:t>C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D3BCEA0-1252-4C4E-B50A-B5C6D467734F}"/>
              </a:ext>
            </a:extLst>
          </p:cNvPr>
          <p:cNvSpPr/>
          <p:nvPr/>
        </p:nvSpPr>
        <p:spPr>
          <a:xfrm>
            <a:off x="5083444" y="4107051"/>
            <a:ext cx="2262753" cy="1333222"/>
          </a:xfrm>
          <a:custGeom>
            <a:avLst/>
            <a:gdLst>
              <a:gd name="connsiteX0" fmla="*/ 2262753 w 2262753"/>
              <a:gd name="connsiteY0" fmla="*/ 356461 h 1333222"/>
              <a:gd name="connsiteX1" fmla="*/ 2262753 w 2262753"/>
              <a:gd name="connsiteY1" fmla="*/ 356461 h 1333222"/>
              <a:gd name="connsiteX2" fmla="*/ 2076773 w 2262753"/>
              <a:gd name="connsiteY2" fmla="*/ 387457 h 1333222"/>
              <a:gd name="connsiteX3" fmla="*/ 2030278 w 2262753"/>
              <a:gd name="connsiteY3" fmla="*/ 418454 h 1333222"/>
              <a:gd name="connsiteX4" fmla="*/ 1983783 w 2262753"/>
              <a:gd name="connsiteY4" fmla="*/ 464949 h 1333222"/>
              <a:gd name="connsiteX5" fmla="*/ 1952787 w 2262753"/>
              <a:gd name="connsiteY5" fmla="*/ 511444 h 1333222"/>
              <a:gd name="connsiteX6" fmla="*/ 1828800 w 2262753"/>
              <a:gd name="connsiteY6" fmla="*/ 542441 h 1333222"/>
              <a:gd name="connsiteX7" fmla="*/ 1782305 w 2262753"/>
              <a:gd name="connsiteY7" fmla="*/ 526942 h 1333222"/>
              <a:gd name="connsiteX8" fmla="*/ 1735810 w 2262753"/>
              <a:gd name="connsiteY8" fmla="*/ 480447 h 1333222"/>
              <a:gd name="connsiteX9" fmla="*/ 1673817 w 2262753"/>
              <a:gd name="connsiteY9" fmla="*/ 495946 h 1333222"/>
              <a:gd name="connsiteX10" fmla="*/ 1534332 w 2262753"/>
              <a:gd name="connsiteY10" fmla="*/ 542441 h 1333222"/>
              <a:gd name="connsiteX11" fmla="*/ 1487837 w 2262753"/>
              <a:gd name="connsiteY11" fmla="*/ 573437 h 1333222"/>
              <a:gd name="connsiteX12" fmla="*/ 1394848 w 2262753"/>
              <a:gd name="connsiteY12" fmla="*/ 604434 h 1333222"/>
              <a:gd name="connsiteX13" fmla="*/ 1270861 w 2262753"/>
              <a:gd name="connsiteY13" fmla="*/ 666427 h 1333222"/>
              <a:gd name="connsiteX14" fmla="*/ 1177871 w 2262753"/>
              <a:gd name="connsiteY14" fmla="*/ 728420 h 1333222"/>
              <a:gd name="connsiteX15" fmla="*/ 1084881 w 2262753"/>
              <a:gd name="connsiteY15" fmla="*/ 805912 h 1333222"/>
              <a:gd name="connsiteX16" fmla="*/ 1007390 w 2262753"/>
              <a:gd name="connsiteY16" fmla="*/ 867905 h 1333222"/>
              <a:gd name="connsiteX17" fmla="*/ 976393 w 2262753"/>
              <a:gd name="connsiteY17" fmla="*/ 914400 h 1333222"/>
              <a:gd name="connsiteX18" fmla="*/ 883403 w 2262753"/>
              <a:gd name="connsiteY18" fmla="*/ 945396 h 1333222"/>
              <a:gd name="connsiteX19" fmla="*/ 836909 w 2262753"/>
              <a:gd name="connsiteY19" fmla="*/ 1038386 h 1333222"/>
              <a:gd name="connsiteX20" fmla="*/ 805912 w 2262753"/>
              <a:gd name="connsiteY20" fmla="*/ 1084881 h 1333222"/>
              <a:gd name="connsiteX21" fmla="*/ 790414 w 2262753"/>
              <a:gd name="connsiteY21" fmla="*/ 1177871 h 1333222"/>
              <a:gd name="connsiteX22" fmla="*/ 712922 w 2262753"/>
              <a:gd name="connsiteY22" fmla="*/ 1255363 h 1333222"/>
              <a:gd name="connsiteX23" fmla="*/ 666427 w 2262753"/>
              <a:gd name="connsiteY23" fmla="*/ 1270861 h 1333222"/>
              <a:gd name="connsiteX24" fmla="*/ 619932 w 2262753"/>
              <a:gd name="connsiteY24" fmla="*/ 1317356 h 1333222"/>
              <a:gd name="connsiteX25" fmla="*/ 464949 w 2262753"/>
              <a:gd name="connsiteY25" fmla="*/ 1317356 h 1333222"/>
              <a:gd name="connsiteX26" fmla="*/ 418454 w 2262753"/>
              <a:gd name="connsiteY26" fmla="*/ 1286359 h 1333222"/>
              <a:gd name="connsiteX27" fmla="*/ 356461 w 2262753"/>
              <a:gd name="connsiteY27" fmla="*/ 1239864 h 1333222"/>
              <a:gd name="connsiteX28" fmla="*/ 294468 w 2262753"/>
              <a:gd name="connsiteY28" fmla="*/ 1224366 h 1333222"/>
              <a:gd name="connsiteX29" fmla="*/ 278970 w 2262753"/>
              <a:gd name="connsiteY29" fmla="*/ 1177871 h 1333222"/>
              <a:gd name="connsiteX30" fmla="*/ 185980 w 2262753"/>
              <a:gd name="connsiteY30" fmla="*/ 1084881 h 1333222"/>
              <a:gd name="connsiteX31" fmla="*/ 77492 w 2262753"/>
              <a:gd name="connsiteY31" fmla="*/ 1022888 h 1333222"/>
              <a:gd name="connsiteX32" fmla="*/ 61993 w 2262753"/>
              <a:gd name="connsiteY32" fmla="*/ 976393 h 1333222"/>
              <a:gd name="connsiteX33" fmla="*/ 0 w 2262753"/>
              <a:gd name="connsiteY33" fmla="*/ 883403 h 1333222"/>
              <a:gd name="connsiteX34" fmla="*/ 15498 w 2262753"/>
              <a:gd name="connsiteY34" fmla="*/ 805912 h 1333222"/>
              <a:gd name="connsiteX35" fmla="*/ 61993 w 2262753"/>
              <a:gd name="connsiteY35" fmla="*/ 790413 h 1333222"/>
              <a:gd name="connsiteX36" fmla="*/ 170481 w 2262753"/>
              <a:gd name="connsiteY36" fmla="*/ 759417 h 1333222"/>
              <a:gd name="connsiteX37" fmla="*/ 263471 w 2262753"/>
              <a:gd name="connsiteY37" fmla="*/ 712922 h 1333222"/>
              <a:gd name="connsiteX38" fmla="*/ 371959 w 2262753"/>
              <a:gd name="connsiteY38" fmla="*/ 666427 h 1333222"/>
              <a:gd name="connsiteX39" fmla="*/ 418454 w 2262753"/>
              <a:gd name="connsiteY39" fmla="*/ 619932 h 1333222"/>
              <a:gd name="connsiteX40" fmla="*/ 464949 w 2262753"/>
              <a:gd name="connsiteY40" fmla="*/ 604434 h 1333222"/>
              <a:gd name="connsiteX41" fmla="*/ 588936 w 2262753"/>
              <a:gd name="connsiteY41" fmla="*/ 573437 h 1333222"/>
              <a:gd name="connsiteX42" fmla="*/ 635431 w 2262753"/>
              <a:gd name="connsiteY42" fmla="*/ 557939 h 1333222"/>
              <a:gd name="connsiteX43" fmla="*/ 790414 w 2262753"/>
              <a:gd name="connsiteY43" fmla="*/ 542441 h 1333222"/>
              <a:gd name="connsiteX44" fmla="*/ 914400 w 2262753"/>
              <a:gd name="connsiteY44" fmla="*/ 464949 h 1333222"/>
              <a:gd name="connsiteX45" fmla="*/ 960895 w 2262753"/>
              <a:gd name="connsiteY45" fmla="*/ 433952 h 1333222"/>
              <a:gd name="connsiteX46" fmla="*/ 1053885 w 2262753"/>
              <a:gd name="connsiteY46" fmla="*/ 418454 h 1333222"/>
              <a:gd name="connsiteX47" fmla="*/ 1146875 w 2262753"/>
              <a:gd name="connsiteY47" fmla="*/ 340963 h 1333222"/>
              <a:gd name="connsiteX48" fmla="*/ 1177871 w 2262753"/>
              <a:gd name="connsiteY48" fmla="*/ 294468 h 1333222"/>
              <a:gd name="connsiteX49" fmla="*/ 1224366 w 2262753"/>
              <a:gd name="connsiteY49" fmla="*/ 247973 h 1333222"/>
              <a:gd name="connsiteX50" fmla="*/ 1255363 w 2262753"/>
              <a:gd name="connsiteY50" fmla="*/ 201478 h 1333222"/>
              <a:gd name="connsiteX51" fmla="*/ 1348353 w 2262753"/>
              <a:gd name="connsiteY51" fmla="*/ 154983 h 1333222"/>
              <a:gd name="connsiteX52" fmla="*/ 1394848 w 2262753"/>
              <a:gd name="connsiteY52" fmla="*/ 108488 h 1333222"/>
              <a:gd name="connsiteX53" fmla="*/ 1425844 w 2262753"/>
              <a:gd name="connsiteY53" fmla="*/ 61993 h 1333222"/>
              <a:gd name="connsiteX54" fmla="*/ 1472339 w 2262753"/>
              <a:gd name="connsiteY54" fmla="*/ 30996 h 1333222"/>
              <a:gd name="connsiteX55" fmla="*/ 1704814 w 2262753"/>
              <a:gd name="connsiteY55" fmla="*/ 0 h 1333222"/>
              <a:gd name="connsiteX56" fmla="*/ 1658319 w 2262753"/>
              <a:gd name="connsiteY56" fmla="*/ 15498 h 1333222"/>
              <a:gd name="connsiteX57" fmla="*/ 1642820 w 2262753"/>
              <a:gd name="connsiteY57" fmla="*/ 61993 h 1333222"/>
              <a:gd name="connsiteX58" fmla="*/ 1627322 w 2262753"/>
              <a:gd name="connsiteY58" fmla="*/ 139485 h 1333222"/>
              <a:gd name="connsiteX59" fmla="*/ 1565329 w 2262753"/>
              <a:gd name="connsiteY59" fmla="*/ 247973 h 1333222"/>
              <a:gd name="connsiteX60" fmla="*/ 1518834 w 2262753"/>
              <a:gd name="connsiteY60" fmla="*/ 278969 h 1333222"/>
              <a:gd name="connsiteX61" fmla="*/ 1425844 w 2262753"/>
              <a:gd name="connsiteY61" fmla="*/ 371959 h 1333222"/>
              <a:gd name="connsiteX62" fmla="*/ 1363851 w 2262753"/>
              <a:gd name="connsiteY62" fmla="*/ 449451 h 1333222"/>
              <a:gd name="connsiteX63" fmla="*/ 1332854 w 2262753"/>
              <a:gd name="connsiteY63" fmla="*/ 402956 h 1333222"/>
              <a:gd name="connsiteX64" fmla="*/ 1735810 w 2262753"/>
              <a:gd name="connsiteY64" fmla="*/ 371959 h 1333222"/>
              <a:gd name="connsiteX65" fmla="*/ 1844298 w 2262753"/>
              <a:gd name="connsiteY65" fmla="*/ 325464 h 1333222"/>
              <a:gd name="connsiteX66" fmla="*/ 2262753 w 2262753"/>
              <a:gd name="connsiteY66" fmla="*/ 356461 h 133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262753" h="1333222">
                <a:moveTo>
                  <a:pt x="2262753" y="356461"/>
                </a:moveTo>
                <a:lnTo>
                  <a:pt x="2262753" y="356461"/>
                </a:lnTo>
                <a:cubicBezTo>
                  <a:pt x="2218562" y="361371"/>
                  <a:pt x="2128700" y="361493"/>
                  <a:pt x="2076773" y="387457"/>
                </a:cubicBezTo>
                <a:cubicBezTo>
                  <a:pt x="2060113" y="395787"/>
                  <a:pt x="2044587" y="406529"/>
                  <a:pt x="2030278" y="418454"/>
                </a:cubicBezTo>
                <a:cubicBezTo>
                  <a:pt x="2013440" y="432486"/>
                  <a:pt x="1997814" y="448111"/>
                  <a:pt x="1983783" y="464949"/>
                </a:cubicBezTo>
                <a:cubicBezTo>
                  <a:pt x="1971859" y="479258"/>
                  <a:pt x="1969447" y="503114"/>
                  <a:pt x="1952787" y="511444"/>
                </a:cubicBezTo>
                <a:cubicBezTo>
                  <a:pt x="1914684" y="530496"/>
                  <a:pt x="1828800" y="542441"/>
                  <a:pt x="1828800" y="542441"/>
                </a:cubicBezTo>
                <a:cubicBezTo>
                  <a:pt x="1813302" y="537275"/>
                  <a:pt x="1795898" y="536004"/>
                  <a:pt x="1782305" y="526942"/>
                </a:cubicBezTo>
                <a:cubicBezTo>
                  <a:pt x="1764068" y="514784"/>
                  <a:pt x="1756885" y="486468"/>
                  <a:pt x="1735810" y="480447"/>
                </a:cubicBezTo>
                <a:cubicBezTo>
                  <a:pt x="1715329" y="474595"/>
                  <a:pt x="1694481" y="490780"/>
                  <a:pt x="1673817" y="495946"/>
                </a:cubicBezTo>
                <a:cubicBezTo>
                  <a:pt x="1568170" y="566376"/>
                  <a:pt x="1701377" y="486759"/>
                  <a:pt x="1534332" y="542441"/>
                </a:cubicBezTo>
                <a:cubicBezTo>
                  <a:pt x="1516661" y="548331"/>
                  <a:pt x="1504858" y="565872"/>
                  <a:pt x="1487837" y="573437"/>
                </a:cubicBezTo>
                <a:cubicBezTo>
                  <a:pt x="1457980" y="586707"/>
                  <a:pt x="1422865" y="587624"/>
                  <a:pt x="1394848" y="604434"/>
                </a:cubicBezTo>
                <a:cubicBezTo>
                  <a:pt x="1303347" y="659334"/>
                  <a:pt x="1345934" y="641403"/>
                  <a:pt x="1270861" y="666427"/>
                </a:cubicBezTo>
                <a:cubicBezTo>
                  <a:pt x="1239864" y="687091"/>
                  <a:pt x="1200223" y="698617"/>
                  <a:pt x="1177871" y="728420"/>
                </a:cubicBezTo>
                <a:cubicBezTo>
                  <a:pt x="1121574" y="803482"/>
                  <a:pt x="1155881" y="782244"/>
                  <a:pt x="1084881" y="805912"/>
                </a:cubicBezTo>
                <a:cubicBezTo>
                  <a:pt x="996053" y="939157"/>
                  <a:pt x="1114330" y="782354"/>
                  <a:pt x="1007390" y="867905"/>
                </a:cubicBezTo>
                <a:cubicBezTo>
                  <a:pt x="992845" y="879541"/>
                  <a:pt x="992188" y="904528"/>
                  <a:pt x="976393" y="914400"/>
                </a:cubicBezTo>
                <a:cubicBezTo>
                  <a:pt x="948686" y="931717"/>
                  <a:pt x="883403" y="945396"/>
                  <a:pt x="883403" y="945396"/>
                </a:cubicBezTo>
                <a:cubicBezTo>
                  <a:pt x="794567" y="1078653"/>
                  <a:pt x="901079" y="910046"/>
                  <a:pt x="836909" y="1038386"/>
                </a:cubicBezTo>
                <a:cubicBezTo>
                  <a:pt x="828579" y="1055046"/>
                  <a:pt x="816244" y="1069383"/>
                  <a:pt x="805912" y="1084881"/>
                </a:cubicBezTo>
                <a:cubicBezTo>
                  <a:pt x="800746" y="1115878"/>
                  <a:pt x="800351" y="1148059"/>
                  <a:pt x="790414" y="1177871"/>
                </a:cubicBezTo>
                <a:cubicBezTo>
                  <a:pt x="778016" y="1215066"/>
                  <a:pt x="745984" y="1238832"/>
                  <a:pt x="712922" y="1255363"/>
                </a:cubicBezTo>
                <a:cubicBezTo>
                  <a:pt x="698310" y="1262669"/>
                  <a:pt x="681925" y="1265695"/>
                  <a:pt x="666427" y="1270861"/>
                </a:cubicBezTo>
                <a:cubicBezTo>
                  <a:pt x="650929" y="1286359"/>
                  <a:pt x="638169" y="1305198"/>
                  <a:pt x="619932" y="1317356"/>
                </a:cubicBezTo>
                <a:cubicBezTo>
                  <a:pt x="572197" y="1349179"/>
                  <a:pt x="514890" y="1324490"/>
                  <a:pt x="464949" y="1317356"/>
                </a:cubicBezTo>
                <a:cubicBezTo>
                  <a:pt x="449451" y="1307024"/>
                  <a:pt x="433611" y="1297186"/>
                  <a:pt x="418454" y="1286359"/>
                </a:cubicBezTo>
                <a:cubicBezTo>
                  <a:pt x="397435" y="1271345"/>
                  <a:pt x="379564" y="1251416"/>
                  <a:pt x="356461" y="1239864"/>
                </a:cubicBezTo>
                <a:cubicBezTo>
                  <a:pt x="337409" y="1230338"/>
                  <a:pt x="315132" y="1229532"/>
                  <a:pt x="294468" y="1224366"/>
                </a:cubicBezTo>
                <a:cubicBezTo>
                  <a:pt x="289302" y="1208868"/>
                  <a:pt x="289000" y="1190766"/>
                  <a:pt x="278970" y="1177871"/>
                </a:cubicBezTo>
                <a:cubicBezTo>
                  <a:pt x="252057" y="1143269"/>
                  <a:pt x="225188" y="1104485"/>
                  <a:pt x="185980" y="1084881"/>
                </a:cubicBezTo>
                <a:cubicBezTo>
                  <a:pt x="107327" y="1045555"/>
                  <a:pt x="143210" y="1066701"/>
                  <a:pt x="77492" y="1022888"/>
                </a:cubicBezTo>
                <a:cubicBezTo>
                  <a:pt x="72326" y="1007390"/>
                  <a:pt x="69927" y="990674"/>
                  <a:pt x="61993" y="976393"/>
                </a:cubicBezTo>
                <a:cubicBezTo>
                  <a:pt x="43901" y="943828"/>
                  <a:pt x="0" y="883403"/>
                  <a:pt x="0" y="883403"/>
                </a:cubicBezTo>
                <a:cubicBezTo>
                  <a:pt x="5166" y="857573"/>
                  <a:pt x="886" y="827830"/>
                  <a:pt x="15498" y="805912"/>
                </a:cubicBezTo>
                <a:cubicBezTo>
                  <a:pt x="24560" y="792319"/>
                  <a:pt x="46285" y="794901"/>
                  <a:pt x="61993" y="790413"/>
                </a:cubicBezTo>
                <a:cubicBezTo>
                  <a:pt x="198234" y="751487"/>
                  <a:pt x="58991" y="796580"/>
                  <a:pt x="170481" y="759417"/>
                </a:cubicBezTo>
                <a:cubicBezTo>
                  <a:pt x="259835" y="699847"/>
                  <a:pt x="173637" y="751422"/>
                  <a:pt x="263471" y="712922"/>
                </a:cubicBezTo>
                <a:cubicBezTo>
                  <a:pt x="397530" y="655468"/>
                  <a:pt x="262920" y="702773"/>
                  <a:pt x="371959" y="666427"/>
                </a:cubicBezTo>
                <a:cubicBezTo>
                  <a:pt x="387457" y="650929"/>
                  <a:pt x="400217" y="632090"/>
                  <a:pt x="418454" y="619932"/>
                </a:cubicBezTo>
                <a:cubicBezTo>
                  <a:pt x="432047" y="610870"/>
                  <a:pt x="449188" y="608732"/>
                  <a:pt x="464949" y="604434"/>
                </a:cubicBezTo>
                <a:cubicBezTo>
                  <a:pt x="506049" y="593225"/>
                  <a:pt x="548521" y="586908"/>
                  <a:pt x="588936" y="573437"/>
                </a:cubicBezTo>
                <a:cubicBezTo>
                  <a:pt x="604434" y="568271"/>
                  <a:pt x="619284" y="560423"/>
                  <a:pt x="635431" y="557939"/>
                </a:cubicBezTo>
                <a:cubicBezTo>
                  <a:pt x="686746" y="550045"/>
                  <a:pt x="738753" y="547607"/>
                  <a:pt x="790414" y="542441"/>
                </a:cubicBezTo>
                <a:cubicBezTo>
                  <a:pt x="908947" y="453541"/>
                  <a:pt x="795264" y="533027"/>
                  <a:pt x="914400" y="464949"/>
                </a:cubicBezTo>
                <a:cubicBezTo>
                  <a:pt x="930572" y="455707"/>
                  <a:pt x="943224" y="439842"/>
                  <a:pt x="960895" y="433952"/>
                </a:cubicBezTo>
                <a:cubicBezTo>
                  <a:pt x="990707" y="424015"/>
                  <a:pt x="1022888" y="423620"/>
                  <a:pt x="1053885" y="418454"/>
                </a:cubicBezTo>
                <a:cubicBezTo>
                  <a:pt x="1099599" y="387978"/>
                  <a:pt x="1109586" y="385710"/>
                  <a:pt x="1146875" y="340963"/>
                </a:cubicBezTo>
                <a:cubicBezTo>
                  <a:pt x="1158799" y="326654"/>
                  <a:pt x="1165947" y="308777"/>
                  <a:pt x="1177871" y="294468"/>
                </a:cubicBezTo>
                <a:cubicBezTo>
                  <a:pt x="1191902" y="277630"/>
                  <a:pt x="1210334" y="264811"/>
                  <a:pt x="1224366" y="247973"/>
                </a:cubicBezTo>
                <a:cubicBezTo>
                  <a:pt x="1236291" y="233664"/>
                  <a:pt x="1242192" y="214649"/>
                  <a:pt x="1255363" y="201478"/>
                </a:cubicBezTo>
                <a:cubicBezTo>
                  <a:pt x="1285408" y="171433"/>
                  <a:pt x="1310536" y="167588"/>
                  <a:pt x="1348353" y="154983"/>
                </a:cubicBezTo>
                <a:cubicBezTo>
                  <a:pt x="1363851" y="139485"/>
                  <a:pt x="1380817" y="125326"/>
                  <a:pt x="1394848" y="108488"/>
                </a:cubicBezTo>
                <a:cubicBezTo>
                  <a:pt x="1406772" y="94179"/>
                  <a:pt x="1412673" y="75164"/>
                  <a:pt x="1425844" y="61993"/>
                </a:cubicBezTo>
                <a:cubicBezTo>
                  <a:pt x="1439015" y="48822"/>
                  <a:pt x="1455679" y="39326"/>
                  <a:pt x="1472339" y="30996"/>
                </a:cubicBezTo>
                <a:cubicBezTo>
                  <a:pt x="1535644" y="-656"/>
                  <a:pt x="1663270" y="3462"/>
                  <a:pt x="1704814" y="0"/>
                </a:cubicBezTo>
                <a:cubicBezTo>
                  <a:pt x="1689316" y="5166"/>
                  <a:pt x="1669871" y="3946"/>
                  <a:pt x="1658319" y="15498"/>
                </a:cubicBezTo>
                <a:cubicBezTo>
                  <a:pt x="1646767" y="27050"/>
                  <a:pt x="1646782" y="46144"/>
                  <a:pt x="1642820" y="61993"/>
                </a:cubicBezTo>
                <a:cubicBezTo>
                  <a:pt x="1636431" y="87549"/>
                  <a:pt x="1635652" y="114495"/>
                  <a:pt x="1627322" y="139485"/>
                </a:cubicBezTo>
                <a:cubicBezTo>
                  <a:pt x="1621245" y="157715"/>
                  <a:pt x="1582333" y="230969"/>
                  <a:pt x="1565329" y="247973"/>
                </a:cubicBezTo>
                <a:cubicBezTo>
                  <a:pt x="1552158" y="261144"/>
                  <a:pt x="1532756" y="266594"/>
                  <a:pt x="1518834" y="278969"/>
                </a:cubicBezTo>
                <a:cubicBezTo>
                  <a:pt x="1486071" y="308092"/>
                  <a:pt x="1425844" y="371959"/>
                  <a:pt x="1425844" y="371959"/>
                </a:cubicBezTo>
                <a:cubicBezTo>
                  <a:pt x="1418729" y="393306"/>
                  <a:pt x="1407665" y="458214"/>
                  <a:pt x="1363851" y="449451"/>
                </a:cubicBezTo>
                <a:cubicBezTo>
                  <a:pt x="1345586" y="445798"/>
                  <a:pt x="1343186" y="418454"/>
                  <a:pt x="1332854" y="402956"/>
                </a:cubicBezTo>
                <a:cubicBezTo>
                  <a:pt x="1507761" y="344651"/>
                  <a:pt x="1249583" y="425983"/>
                  <a:pt x="1735810" y="371959"/>
                </a:cubicBezTo>
                <a:cubicBezTo>
                  <a:pt x="1820791" y="362517"/>
                  <a:pt x="1769962" y="327862"/>
                  <a:pt x="1844298" y="325464"/>
                </a:cubicBezTo>
                <a:cubicBezTo>
                  <a:pt x="1988874" y="320800"/>
                  <a:pt x="2193011" y="351295"/>
                  <a:pt x="2262753" y="356461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/>
              <a:t>FUNDY </a:t>
            </a:r>
          </a:p>
          <a:p>
            <a:pPr algn="ctr"/>
            <a:r>
              <a:rPr lang="en-GB" sz="1100" dirty="0"/>
              <a:t>BAY SW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10904F-2158-42D2-815E-2C69397EE0AF}"/>
              </a:ext>
            </a:extLst>
          </p:cNvPr>
          <p:cNvSpPr/>
          <p:nvPr/>
        </p:nvSpPr>
        <p:spPr>
          <a:xfrm>
            <a:off x="2447818" y="3005885"/>
            <a:ext cx="2262753" cy="11288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 men </a:t>
            </a:r>
          </a:p>
          <a:p>
            <a:pPr algn="ctr"/>
            <a:r>
              <a:rPr lang="en-GB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FE3451-11ED-4820-B640-AF037F34190B}"/>
              </a:ext>
            </a:extLst>
          </p:cNvPr>
          <p:cNvSpPr/>
          <p:nvPr/>
        </p:nvSpPr>
        <p:spPr>
          <a:xfrm>
            <a:off x="4026742" y="6591066"/>
            <a:ext cx="5594301" cy="5124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Beware </a:t>
            </a:r>
            <a:r>
              <a:rPr lang="en-GB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Tempestes</a:t>
            </a:r>
            <a:r>
              <a:rPr lang="en-GB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Fall &amp; </a:t>
            </a:r>
            <a:r>
              <a:rPr lang="en-GB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Wintere</a:t>
            </a:r>
            <a:endParaRPr lang="en-GB" sz="2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GB" sz="2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Star: 8 Points 26">
            <a:extLst>
              <a:ext uri="{FF2B5EF4-FFF2-40B4-BE49-F238E27FC236}">
                <a16:creationId xmlns:a16="http://schemas.microsoft.com/office/drawing/2014/main" id="{6C0C79B8-B70F-46E2-9F2C-C3D1B102113E}"/>
              </a:ext>
            </a:extLst>
          </p:cNvPr>
          <p:cNvSpPr/>
          <p:nvPr/>
        </p:nvSpPr>
        <p:spPr>
          <a:xfrm>
            <a:off x="8412613" y="3997604"/>
            <a:ext cx="896056" cy="805299"/>
          </a:xfrm>
          <a:prstGeom prst="star8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LOUISBURG</a:t>
            </a:r>
          </a:p>
        </p:txBody>
      </p:sp>
      <p:sp>
        <p:nvSpPr>
          <p:cNvPr id="28" name="Star: 8 Points 27">
            <a:extLst>
              <a:ext uri="{FF2B5EF4-FFF2-40B4-BE49-F238E27FC236}">
                <a16:creationId xmlns:a16="http://schemas.microsoft.com/office/drawing/2014/main" id="{9D7FA003-98C3-4279-A35C-72CBDB4805C0}"/>
              </a:ext>
            </a:extLst>
          </p:cNvPr>
          <p:cNvSpPr/>
          <p:nvPr/>
        </p:nvSpPr>
        <p:spPr>
          <a:xfrm>
            <a:off x="1466582" y="3212976"/>
            <a:ext cx="896056" cy="805299"/>
          </a:xfrm>
          <a:prstGeom prst="star8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QUEBEC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EDDDF-9E62-4323-893F-495E19E56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4" y="82833"/>
            <a:ext cx="2990850" cy="2019300"/>
          </a:xfrm>
          <a:prstGeom prst="rect">
            <a:avLst/>
          </a:prstGeom>
        </p:spPr>
      </p:pic>
      <p:pic>
        <p:nvPicPr>
          <p:cNvPr id="16" name="Graphic 15" descr="Map compass">
            <a:extLst>
              <a:ext uri="{FF2B5EF4-FFF2-40B4-BE49-F238E27FC236}">
                <a16:creationId xmlns:a16="http://schemas.microsoft.com/office/drawing/2014/main" id="{2FD22DD6-CAEE-4A4E-9987-A6A17942F5E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1010" y="10114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7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1D0F75E-288C-4F1A-A060-448DA066D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1312" y="-993557"/>
            <a:ext cx="5760639" cy="89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50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3DEEDD1F-ED66-4AAE-90E3-F49158AD7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647" y="-1000335"/>
            <a:ext cx="6336705" cy="88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1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403FEF-63F4-41A5-85E9-03CD6A6A1703}"/>
              </a:ext>
            </a:extLst>
          </p:cNvPr>
          <p:cNvGrpSpPr/>
          <p:nvPr/>
        </p:nvGrpSpPr>
        <p:grpSpPr>
          <a:xfrm>
            <a:off x="1044186" y="764704"/>
            <a:ext cx="5602632" cy="5398578"/>
            <a:chOff x="1044186" y="764704"/>
            <a:chExt cx="5602632" cy="539857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47BA5BF-35FF-4E04-BAA7-8C8EEB671E78}"/>
                </a:ext>
              </a:extLst>
            </p:cNvPr>
            <p:cNvSpPr/>
            <p:nvPr/>
          </p:nvSpPr>
          <p:spPr>
            <a:xfrm>
              <a:off x="1718272" y="766725"/>
              <a:ext cx="622407" cy="1278950"/>
            </a:xfrm>
            <a:custGeom>
              <a:avLst/>
              <a:gdLst>
                <a:gd name="connsiteX0" fmla="*/ 0 w 622407"/>
                <a:gd name="connsiteY0" fmla="*/ 62241 h 1278950"/>
                <a:gd name="connsiteX1" fmla="*/ 62241 w 622407"/>
                <a:gd name="connsiteY1" fmla="*/ 0 h 1278950"/>
                <a:gd name="connsiteX2" fmla="*/ 560166 w 622407"/>
                <a:gd name="connsiteY2" fmla="*/ 0 h 1278950"/>
                <a:gd name="connsiteX3" fmla="*/ 622407 w 622407"/>
                <a:gd name="connsiteY3" fmla="*/ 62241 h 1278950"/>
                <a:gd name="connsiteX4" fmla="*/ 622407 w 622407"/>
                <a:gd name="connsiteY4" fmla="*/ 1216709 h 1278950"/>
                <a:gd name="connsiteX5" fmla="*/ 560166 w 622407"/>
                <a:gd name="connsiteY5" fmla="*/ 1278950 h 1278950"/>
                <a:gd name="connsiteX6" fmla="*/ 62241 w 622407"/>
                <a:gd name="connsiteY6" fmla="*/ 1278950 h 1278950"/>
                <a:gd name="connsiteX7" fmla="*/ 0 w 622407"/>
                <a:gd name="connsiteY7" fmla="*/ 1216709 h 1278950"/>
                <a:gd name="connsiteX8" fmla="*/ 0 w 622407"/>
                <a:gd name="connsiteY8" fmla="*/ 62241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407" h="1278950">
                  <a:moveTo>
                    <a:pt x="0" y="62241"/>
                  </a:moveTo>
                  <a:cubicBezTo>
                    <a:pt x="0" y="27866"/>
                    <a:pt x="27866" y="0"/>
                    <a:pt x="62241" y="0"/>
                  </a:cubicBezTo>
                  <a:lnTo>
                    <a:pt x="560166" y="0"/>
                  </a:lnTo>
                  <a:cubicBezTo>
                    <a:pt x="594541" y="0"/>
                    <a:pt x="622407" y="27866"/>
                    <a:pt x="622407" y="62241"/>
                  </a:cubicBezTo>
                  <a:lnTo>
                    <a:pt x="622407" y="1216709"/>
                  </a:lnTo>
                  <a:cubicBezTo>
                    <a:pt x="622407" y="1251084"/>
                    <a:pt x="594541" y="1278950"/>
                    <a:pt x="560166" y="1278950"/>
                  </a:cubicBezTo>
                  <a:lnTo>
                    <a:pt x="62241" y="1278950"/>
                  </a:lnTo>
                  <a:cubicBezTo>
                    <a:pt x="27866" y="1278950"/>
                    <a:pt x="0" y="1251084"/>
                    <a:pt x="0" y="1216709"/>
                  </a:cubicBezTo>
                  <a:lnTo>
                    <a:pt x="0" y="62241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2520" tIns="52520" rIns="52520" bIns="5252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baseline="0" dirty="0">
                  <a:solidFill>
                    <a:schemeClr val="tx1"/>
                  </a:solidFill>
                </a:rPr>
                <a:t>De Pez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8D92632-6D35-4CB2-814F-CC0037EBC6C0}"/>
                </a:ext>
              </a:extLst>
            </p:cNvPr>
            <p:cNvSpPr/>
            <p:nvPr/>
          </p:nvSpPr>
          <p:spPr>
            <a:xfrm>
              <a:off x="1044310" y="2139260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6316" tIns="56316" rIns="56316" bIns="56316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baseline="0" dirty="0">
                  <a:solidFill>
                    <a:schemeClr val="tx1"/>
                  </a:solidFill>
                </a:rPr>
                <a:t>Montiano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1271D95-33BA-4AB9-BF69-AD4D587C2596}"/>
                </a:ext>
              </a:extLst>
            </p:cNvPr>
            <p:cNvSpPr/>
            <p:nvPr/>
          </p:nvSpPr>
          <p:spPr>
            <a:xfrm>
              <a:off x="1044310" y="3511796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Pizarro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E2FBDEB-34BC-4FFA-9051-449AF61C3FDA}"/>
                </a:ext>
              </a:extLst>
            </p:cNvPr>
            <p:cNvSpPr/>
            <p:nvPr/>
          </p:nvSpPr>
          <p:spPr>
            <a:xfrm>
              <a:off x="1044310" y="4884332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De Martinet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141B445-E2A3-4DE0-9D63-1CB7D50BE49E}"/>
                </a:ext>
              </a:extLst>
            </p:cNvPr>
            <p:cNvSpPr/>
            <p:nvPr/>
          </p:nvSpPr>
          <p:spPr>
            <a:xfrm>
              <a:off x="1718502" y="2139260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6316" tIns="56316" rIns="56316" bIns="56316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baseline="0" dirty="0">
                  <a:solidFill>
                    <a:schemeClr val="tx1"/>
                  </a:solidFill>
                </a:rPr>
                <a:t>De Eslava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55D3D6D-7660-4BBD-B829-299A51ED9C69}"/>
                </a:ext>
              </a:extLst>
            </p:cNvPr>
            <p:cNvSpPr/>
            <p:nvPr/>
          </p:nvSpPr>
          <p:spPr>
            <a:xfrm>
              <a:off x="1718502" y="3511796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6316" tIns="56316" rIns="56316" bIns="56316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baseline="0" dirty="0">
                  <a:solidFill>
                    <a:schemeClr val="tx1"/>
                  </a:solidFill>
                </a:rPr>
                <a:t>Blas de Lezo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A4EF30-CB82-472D-849B-5090D49C7AE2}"/>
                </a:ext>
              </a:extLst>
            </p:cNvPr>
            <p:cNvSpPr/>
            <p:nvPr/>
          </p:nvSpPr>
          <p:spPr>
            <a:xfrm>
              <a:off x="1718502" y="4884332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De </a:t>
              </a:r>
              <a:r>
                <a:rPr lang="en-GB" sz="900" kern="1200" dirty="0" err="1"/>
                <a:t>Albornoz</a:t>
              </a:r>
              <a:endParaRPr lang="en-GB" sz="900" kern="12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817F2B1-A214-4D5E-AB50-4F8F3C4C5E03}"/>
                </a:ext>
              </a:extLst>
            </p:cNvPr>
            <p:cNvSpPr/>
            <p:nvPr/>
          </p:nvSpPr>
          <p:spPr>
            <a:xfrm>
              <a:off x="2392694" y="2139260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Reggio of Naples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ECCDA8-B0BF-4E2E-9CD1-EEA3EEDC8A0B}"/>
                </a:ext>
              </a:extLst>
            </p:cNvPr>
            <p:cNvSpPr/>
            <p:nvPr/>
          </p:nvSpPr>
          <p:spPr>
            <a:xfrm>
              <a:off x="2392694" y="3511796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De Ruyter of Holland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E9EBB8A-537C-4ACA-92B9-464DDF58BEB0}"/>
                </a:ext>
              </a:extLst>
            </p:cNvPr>
            <p:cNvSpPr/>
            <p:nvPr/>
          </p:nvSpPr>
          <p:spPr>
            <a:xfrm>
              <a:off x="2392694" y="4884332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New England Flotilla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C6DDA9-EC82-4D9B-9C86-1E4DF258D74A}"/>
                </a:ext>
              </a:extLst>
            </p:cNvPr>
            <p:cNvSpPr/>
            <p:nvPr/>
          </p:nvSpPr>
          <p:spPr>
            <a:xfrm>
              <a:off x="3119129" y="766725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Chateau Renault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00974B3-31F0-4EFE-A956-C47EB689066F}"/>
                </a:ext>
              </a:extLst>
            </p:cNvPr>
            <p:cNvSpPr/>
            <p:nvPr/>
          </p:nvSpPr>
          <p:spPr>
            <a:xfrm>
              <a:off x="3119129" y="2139260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De Tourville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981B831-F7D1-4E02-8063-21FF6BA6D670}"/>
                </a:ext>
              </a:extLst>
            </p:cNvPr>
            <p:cNvSpPr/>
            <p:nvPr/>
          </p:nvSpPr>
          <p:spPr>
            <a:xfrm>
              <a:off x="3119129" y="3511796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 err="1"/>
                <a:t>D’Estries</a:t>
              </a:r>
              <a:endParaRPr lang="en-GB" sz="900" kern="120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6FD29A-6DFC-4092-8AF3-51E68B947390}"/>
                </a:ext>
              </a:extLst>
            </p:cNvPr>
            <p:cNvSpPr/>
            <p:nvPr/>
          </p:nvSpPr>
          <p:spPr>
            <a:xfrm>
              <a:off x="3119129" y="4884332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De </a:t>
              </a:r>
              <a:r>
                <a:rPr lang="en-GB" sz="900" kern="1200" dirty="0" err="1"/>
                <a:t>Sercey</a:t>
              </a:r>
              <a:endParaRPr lang="en-GB" sz="900" kern="120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9C396BA-B013-4A46-952D-1003CB53AF9E}"/>
                </a:ext>
              </a:extLst>
            </p:cNvPr>
            <p:cNvSpPr/>
            <p:nvPr/>
          </p:nvSpPr>
          <p:spPr>
            <a:xfrm>
              <a:off x="3845564" y="766725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Sir John Norris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3C36DA3-1CFA-40FB-8672-D47C90546C23}"/>
                </a:ext>
              </a:extLst>
            </p:cNvPr>
            <p:cNvSpPr/>
            <p:nvPr/>
          </p:nvSpPr>
          <p:spPr>
            <a:xfrm>
              <a:off x="3845564" y="2139260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Edward Vernon	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E57A8D5-3BFA-49BE-8E53-014F123F929F}"/>
                </a:ext>
              </a:extLst>
            </p:cNvPr>
            <p:cNvSpPr/>
            <p:nvPr/>
          </p:nvSpPr>
          <p:spPr>
            <a:xfrm>
              <a:off x="3845564" y="3511796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Chaloner Ogle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D82053-1347-4C7F-B501-A84AE58B0EDB}"/>
                </a:ext>
              </a:extLst>
            </p:cNvPr>
            <p:cNvSpPr/>
            <p:nvPr/>
          </p:nvSpPr>
          <p:spPr>
            <a:xfrm>
              <a:off x="3845564" y="4884332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Perry Mayne	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2D78BA5-A9ED-4490-969A-0BCD8D46AC28}"/>
                </a:ext>
              </a:extLst>
            </p:cNvPr>
            <p:cNvSpPr/>
            <p:nvPr/>
          </p:nvSpPr>
          <p:spPr>
            <a:xfrm>
              <a:off x="4571999" y="766725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Sir Charles Wager	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1933B49-8875-4E93-BB0E-D2CE6B9403C6}"/>
                </a:ext>
              </a:extLst>
            </p:cNvPr>
            <p:cNvSpPr/>
            <p:nvPr/>
          </p:nvSpPr>
          <p:spPr>
            <a:xfrm>
              <a:off x="4571999" y="2139260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John Balchen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E885AFE-1CD6-43CE-BCD3-5B3F5DE2E11B}"/>
                </a:ext>
              </a:extLst>
            </p:cNvPr>
            <p:cNvSpPr/>
            <p:nvPr/>
          </p:nvSpPr>
          <p:spPr>
            <a:xfrm>
              <a:off x="4571999" y="3511796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Thomas Mathews	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9F8A87E-DB8B-4D64-B191-E5FEB37C5DE4}"/>
                </a:ext>
              </a:extLst>
            </p:cNvPr>
            <p:cNvSpPr/>
            <p:nvPr/>
          </p:nvSpPr>
          <p:spPr>
            <a:xfrm>
              <a:off x="4571999" y="4884332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Sir Charles Hardy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880E00D-81E1-4C17-8C18-DC01DB6EF392}"/>
                </a:ext>
              </a:extLst>
            </p:cNvPr>
            <p:cNvSpPr/>
            <p:nvPr/>
          </p:nvSpPr>
          <p:spPr>
            <a:xfrm>
              <a:off x="5298435" y="766725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Philip Cavendish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9C68585-A81A-47FE-B805-DEE101100149}"/>
                </a:ext>
              </a:extLst>
            </p:cNvPr>
            <p:cNvSpPr/>
            <p:nvPr/>
          </p:nvSpPr>
          <p:spPr>
            <a:xfrm>
              <a:off x="5298435" y="2139260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Nicholas Haddock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8DB7278-7784-40B7-BE29-04671CB7468B}"/>
                </a:ext>
              </a:extLst>
            </p:cNvPr>
            <p:cNvSpPr/>
            <p:nvPr/>
          </p:nvSpPr>
          <p:spPr>
            <a:xfrm>
              <a:off x="5298435" y="3511796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Richard Lestock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EF5E199-694B-4094-868E-139BB8FB5B0F}"/>
                </a:ext>
              </a:extLst>
            </p:cNvPr>
            <p:cNvSpPr/>
            <p:nvPr/>
          </p:nvSpPr>
          <p:spPr>
            <a:xfrm>
              <a:off x="5298435" y="4884332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Edward Hawke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875C5A8-D41B-4574-BE62-6790997FF375}"/>
                </a:ext>
              </a:extLst>
            </p:cNvPr>
            <p:cNvSpPr/>
            <p:nvPr/>
          </p:nvSpPr>
          <p:spPr>
            <a:xfrm>
              <a:off x="6024870" y="766725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Isaac Townsend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697224A-4CE2-4E33-A7FE-4C6B4D2C46DC}"/>
                </a:ext>
              </a:extLst>
            </p:cNvPr>
            <p:cNvSpPr/>
            <p:nvPr/>
          </p:nvSpPr>
          <p:spPr>
            <a:xfrm>
              <a:off x="6024870" y="2139260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George Anson</a:t>
              </a: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3C9021F-4116-41B0-A2CF-5748FC5B51CB}"/>
                </a:ext>
              </a:extLst>
            </p:cNvPr>
            <p:cNvSpPr/>
            <p:nvPr/>
          </p:nvSpPr>
          <p:spPr>
            <a:xfrm>
              <a:off x="6024870" y="3511796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Hon John Byng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0DE9814-F07B-43CA-A975-BD009DD8E577}"/>
                </a:ext>
              </a:extLst>
            </p:cNvPr>
            <p:cNvSpPr/>
            <p:nvPr/>
          </p:nvSpPr>
          <p:spPr>
            <a:xfrm>
              <a:off x="6024870" y="4884332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Edward Boscawen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7201C33-544E-4BE9-B456-645E62CB3875}"/>
                </a:ext>
              </a:extLst>
            </p:cNvPr>
            <p:cNvSpPr/>
            <p:nvPr/>
          </p:nvSpPr>
          <p:spPr>
            <a:xfrm>
              <a:off x="1044186" y="764704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Convoy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One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B35B0D7-D1BC-4583-A65F-DE81E3724ED4}"/>
                </a:ext>
              </a:extLst>
            </p:cNvPr>
            <p:cNvSpPr/>
            <p:nvPr/>
          </p:nvSpPr>
          <p:spPr>
            <a:xfrm>
              <a:off x="2411763" y="764704"/>
              <a:ext cx="621948" cy="1278950"/>
            </a:xfrm>
            <a:custGeom>
              <a:avLst/>
              <a:gdLst>
                <a:gd name="connsiteX0" fmla="*/ 0 w 621948"/>
                <a:gd name="connsiteY0" fmla="*/ 62195 h 1278950"/>
                <a:gd name="connsiteX1" fmla="*/ 62195 w 621948"/>
                <a:gd name="connsiteY1" fmla="*/ 0 h 1278950"/>
                <a:gd name="connsiteX2" fmla="*/ 559753 w 621948"/>
                <a:gd name="connsiteY2" fmla="*/ 0 h 1278950"/>
                <a:gd name="connsiteX3" fmla="*/ 621948 w 621948"/>
                <a:gd name="connsiteY3" fmla="*/ 62195 h 1278950"/>
                <a:gd name="connsiteX4" fmla="*/ 621948 w 621948"/>
                <a:gd name="connsiteY4" fmla="*/ 1216755 h 1278950"/>
                <a:gd name="connsiteX5" fmla="*/ 559753 w 621948"/>
                <a:gd name="connsiteY5" fmla="*/ 1278950 h 1278950"/>
                <a:gd name="connsiteX6" fmla="*/ 62195 w 621948"/>
                <a:gd name="connsiteY6" fmla="*/ 1278950 h 1278950"/>
                <a:gd name="connsiteX7" fmla="*/ 0 w 621948"/>
                <a:gd name="connsiteY7" fmla="*/ 1216755 h 1278950"/>
                <a:gd name="connsiteX8" fmla="*/ 0 w 621948"/>
                <a:gd name="connsiteY8" fmla="*/ 62195 h 12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948" h="1278950">
                  <a:moveTo>
                    <a:pt x="0" y="62195"/>
                  </a:moveTo>
                  <a:cubicBezTo>
                    <a:pt x="0" y="27846"/>
                    <a:pt x="27846" y="0"/>
                    <a:pt x="62195" y="0"/>
                  </a:cubicBezTo>
                  <a:lnTo>
                    <a:pt x="559753" y="0"/>
                  </a:lnTo>
                  <a:cubicBezTo>
                    <a:pt x="594102" y="0"/>
                    <a:pt x="621948" y="27846"/>
                    <a:pt x="621948" y="62195"/>
                  </a:cubicBezTo>
                  <a:lnTo>
                    <a:pt x="621948" y="1216755"/>
                  </a:lnTo>
                  <a:cubicBezTo>
                    <a:pt x="621948" y="1251104"/>
                    <a:pt x="594102" y="1278950"/>
                    <a:pt x="559753" y="1278950"/>
                  </a:cubicBezTo>
                  <a:lnTo>
                    <a:pt x="62195" y="1278950"/>
                  </a:lnTo>
                  <a:cubicBezTo>
                    <a:pt x="27846" y="1278950"/>
                    <a:pt x="0" y="1251104"/>
                    <a:pt x="0" y="1216755"/>
                  </a:cubicBezTo>
                  <a:lnTo>
                    <a:pt x="0" y="62195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2506" tIns="52506" rIns="52506" bIns="52506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Convoy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kern="1200" dirty="0"/>
                <a:t>Two</a:t>
              </a: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CC2A972-7463-45B4-A9C7-E53B5E1EF7BE}"/>
              </a:ext>
            </a:extLst>
          </p:cNvPr>
          <p:cNvSpPr/>
          <p:nvPr/>
        </p:nvSpPr>
        <p:spPr>
          <a:xfrm>
            <a:off x="6894459" y="764704"/>
            <a:ext cx="621948" cy="1278950"/>
          </a:xfrm>
          <a:custGeom>
            <a:avLst/>
            <a:gdLst>
              <a:gd name="connsiteX0" fmla="*/ 0 w 621948"/>
              <a:gd name="connsiteY0" fmla="*/ 62195 h 1278950"/>
              <a:gd name="connsiteX1" fmla="*/ 62195 w 621948"/>
              <a:gd name="connsiteY1" fmla="*/ 0 h 1278950"/>
              <a:gd name="connsiteX2" fmla="*/ 559753 w 621948"/>
              <a:gd name="connsiteY2" fmla="*/ 0 h 1278950"/>
              <a:gd name="connsiteX3" fmla="*/ 621948 w 621948"/>
              <a:gd name="connsiteY3" fmla="*/ 62195 h 1278950"/>
              <a:gd name="connsiteX4" fmla="*/ 621948 w 621948"/>
              <a:gd name="connsiteY4" fmla="*/ 1216755 h 1278950"/>
              <a:gd name="connsiteX5" fmla="*/ 559753 w 621948"/>
              <a:gd name="connsiteY5" fmla="*/ 1278950 h 1278950"/>
              <a:gd name="connsiteX6" fmla="*/ 62195 w 621948"/>
              <a:gd name="connsiteY6" fmla="*/ 1278950 h 1278950"/>
              <a:gd name="connsiteX7" fmla="*/ 0 w 621948"/>
              <a:gd name="connsiteY7" fmla="*/ 1216755 h 1278950"/>
              <a:gd name="connsiteX8" fmla="*/ 0 w 621948"/>
              <a:gd name="connsiteY8" fmla="*/ 62195 h 12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948" h="1278950">
                <a:moveTo>
                  <a:pt x="0" y="62195"/>
                </a:moveTo>
                <a:cubicBezTo>
                  <a:pt x="0" y="27846"/>
                  <a:pt x="27846" y="0"/>
                  <a:pt x="62195" y="0"/>
                </a:cubicBezTo>
                <a:lnTo>
                  <a:pt x="559753" y="0"/>
                </a:lnTo>
                <a:cubicBezTo>
                  <a:pt x="594102" y="0"/>
                  <a:pt x="621948" y="27846"/>
                  <a:pt x="621948" y="62195"/>
                </a:cubicBezTo>
                <a:lnTo>
                  <a:pt x="621948" y="1216755"/>
                </a:lnTo>
                <a:cubicBezTo>
                  <a:pt x="621948" y="1251104"/>
                  <a:pt x="594102" y="1278950"/>
                  <a:pt x="559753" y="1278950"/>
                </a:cubicBezTo>
                <a:lnTo>
                  <a:pt x="62195" y="1278950"/>
                </a:lnTo>
                <a:cubicBezTo>
                  <a:pt x="27846" y="1278950"/>
                  <a:pt x="0" y="1251104"/>
                  <a:pt x="0" y="1216755"/>
                </a:cubicBezTo>
                <a:lnTo>
                  <a:pt x="0" y="62195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52506" tIns="52506" rIns="52506" bIns="52506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/>
              <a:t>Convoy </a:t>
            </a:r>
            <a:r>
              <a:rPr lang="en-GB" sz="900" dirty="0"/>
              <a:t>Three	</a:t>
            </a:r>
            <a:endParaRPr lang="en-GB" sz="900" kern="120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26CDEA4-156F-467B-8F52-F09076F13A45}"/>
              </a:ext>
            </a:extLst>
          </p:cNvPr>
          <p:cNvSpPr/>
          <p:nvPr/>
        </p:nvSpPr>
        <p:spPr>
          <a:xfrm>
            <a:off x="6894459" y="2134860"/>
            <a:ext cx="621948" cy="1278950"/>
          </a:xfrm>
          <a:custGeom>
            <a:avLst/>
            <a:gdLst>
              <a:gd name="connsiteX0" fmla="*/ 0 w 621948"/>
              <a:gd name="connsiteY0" fmla="*/ 62195 h 1278950"/>
              <a:gd name="connsiteX1" fmla="*/ 62195 w 621948"/>
              <a:gd name="connsiteY1" fmla="*/ 0 h 1278950"/>
              <a:gd name="connsiteX2" fmla="*/ 559753 w 621948"/>
              <a:gd name="connsiteY2" fmla="*/ 0 h 1278950"/>
              <a:gd name="connsiteX3" fmla="*/ 621948 w 621948"/>
              <a:gd name="connsiteY3" fmla="*/ 62195 h 1278950"/>
              <a:gd name="connsiteX4" fmla="*/ 621948 w 621948"/>
              <a:gd name="connsiteY4" fmla="*/ 1216755 h 1278950"/>
              <a:gd name="connsiteX5" fmla="*/ 559753 w 621948"/>
              <a:gd name="connsiteY5" fmla="*/ 1278950 h 1278950"/>
              <a:gd name="connsiteX6" fmla="*/ 62195 w 621948"/>
              <a:gd name="connsiteY6" fmla="*/ 1278950 h 1278950"/>
              <a:gd name="connsiteX7" fmla="*/ 0 w 621948"/>
              <a:gd name="connsiteY7" fmla="*/ 1216755 h 1278950"/>
              <a:gd name="connsiteX8" fmla="*/ 0 w 621948"/>
              <a:gd name="connsiteY8" fmla="*/ 62195 h 12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948" h="1278950">
                <a:moveTo>
                  <a:pt x="0" y="62195"/>
                </a:moveTo>
                <a:cubicBezTo>
                  <a:pt x="0" y="27846"/>
                  <a:pt x="27846" y="0"/>
                  <a:pt x="62195" y="0"/>
                </a:cubicBezTo>
                <a:lnTo>
                  <a:pt x="559753" y="0"/>
                </a:lnTo>
                <a:cubicBezTo>
                  <a:pt x="594102" y="0"/>
                  <a:pt x="621948" y="27846"/>
                  <a:pt x="621948" y="62195"/>
                </a:cubicBezTo>
                <a:lnTo>
                  <a:pt x="621948" y="1216755"/>
                </a:lnTo>
                <a:cubicBezTo>
                  <a:pt x="621948" y="1251104"/>
                  <a:pt x="594102" y="1278950"/>
                  <a:pt x="559753" y="1278950"/>
                </a:cubicBezTo>
                <a:lnTo>
                  <a:pt x="62195" y="1278950"/>
                </a:lnTo>
                <a:cubicBezTo>
                  <a:pt x="27846" y="1278950"/>
                  <a:pt x="0" y="1251104"/>
                  <a:pt x="0" y="1216755"/>
                </a:cubicBezTo>
                <a:lnTo>
                  <a:pt x="0" y="62195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52506" tIns="52506" rIns="52506" bIns="52506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/>
              <a:t>Convoy 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dirty="0"/>
              <a:t>Five</a:t>
            </a:r>
            <a:endParaRPr lang="en-GB" sz="900" kern="1200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8979009-FA87-4F75-A7B7-D907A22EB233}"/>
              </a:ext>
            </a:extLst>
          </p:cNvPr>
          <p:cNvSpPr/>
          <p:nvPr/>
        </p:nvSpPr>
        <p:spPr>
          <a:xfrm>
            <a:off x="6876437" y="3509596"/>
            <a:ext cx="621948" cy="1278950"/>
          </a:xfrm>
          <a:custGeom>
            <a:avLst/>
            <a:gdLst>
              <a:gd name="connsiteX0" fmla="*/ 0 w 621948"/>
              <a:gd name="connsiteY0" fmla="*/ 62195 h 1278950"/>
              <a:gd name="connsiteX1" fmla="*/ 62195 w 621948"/>
              <a:gd name="connsiteY1" fmla="*/ 0 h 1278950"/>
              <a:gd name="connsiteX2" fmla="*/ 559753 w 621948"/>
              <a:gd name="connsiteY2" fmla="*/ 0 h 1278950"/>
              <a:gd name="connsiteX3" fmla="*/ 621948 w 621948"/>
              <a:gd name="connsiteY3" fmla="*/ 62195 h 1278950"/>
              <a:gd name="connsiteX4" fmla="*/ 621948 w 621948"/>
              <a:gd name="connsiteY4" fmla="*/ 1216755 h 1278950"/>
              <a:gd name="connsiteX5" fmla="*/ 559753 w 621948"/>
              <a:gd name="connsiteY5" fmla="*/ 1278950 h 1278950"/>
              <a:gd name="connsiteX6" fmla="*/ 62195 w 621948"/>
              <a:gd name="connsiteY6" fmla="*/ 1278950 h 1278950"/>
              <a:gd name="connsiteX7" fmla="*/ 0 w 621948"/>
              <a:gd name="connsiteY7" fmla="*/ 1216755 h 1278950"/>
              <a:gd name="connsiteX8" fmla="*/ 0 w 621948"/>
              <a:gd name="connsiteY8" fmla="*/ 62195 h 12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948" h="1278950">
                <a:moveTo>
                  <a:pt x="0" y="62195"/>
                </a:moveTo>
                <a:cubicBezTo>
                  <a:pt x="0" y="27846"/>
                  <a:pt x="27846" y="0"/>
                  <a:pt x="62195" y="0"/>
                </a:cubicBezTo>
                <a:lnTo>
                  <a:pt x="559753" y="0"/>
                </a:lnTo>
                <a:cubicBezTo>
                  <a:pt x="594102" y="0"/>
                  <a:pt x="621948" y="27846"/>
                  <a:pt x="621948" y="62195"/>
                </a:cubicBezTo>
                <a:lnTo>
                  <a:pt x="621948" y="1216755"/>
                </a:lnTo>
                <a:cubicBezTo>
                  <a:pt x="621948" y="1251104"/>
                  <a:pt x="594102" y="1278950"/>
                  <a:pt x="559753" y="1278950"/>
                </a:cubicBezTo>
                <a:lnTo>
                  <a:pt x="62195" y="1278950"/>
                </a:lnTo>
                <a:cubicBezTo>
                  <a:pt x="27846" y="1278950"/>
                  <a:pt x="0" y="1251104"/>
                  <a:pt x="0" y="1216755"/>
                </a:cubicBezTo>
                <a:lnTo>
                  <a:pt x="0" y="62195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52506" tIns="52506" rIns="52506" bIns="52506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/>
              <a:t>Convoy </a:t>
            </a:r>
            <a:endParaRPr lang="en-GB" sz="900" dirty="0"/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/>
              <a:t>Seven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6CA9EE4-2386-4223-883A-72E127333D1C}"/>
              </a:ext>
            </a:extLst>
          </p:cNvPr>
          <p:cNvSpPr/>
          <p:nvPr/>
        </p:nvSpPr>
        <p:spPr>
          <a:xfrm>
            <a:off x="6872088" y="4884332"/>
            <a:ext cx="621948" cy="1278950"/>
          </a:xfrm>
          <a:custGeom>
            <a:avLst/>
            <a:gdLst>
              <a:gd name="connsiteX0" fmla="*/ 0 w 621948"/>
              <a:gd name="connsiteY0" fmla="*/ 62195 h 1278950"/>
              <a:gd name="connsiteX1" fmla="*/ 62195 w 621948"/>
              <a:gd name="connsiteY1" fmla="*/ 0 h 1278950"/>
              <a:gd name="connsiteX2" fmla="*/ 559753 w 621948"/>
              <a:gd name="connsiteY2" fmla="*/ 0 h 1278950"/>
              <a:gd name="connsiteX3" fmla="*/ 621948 w 621948"/>
              <a:gd name="connsiteY3" fmla="*/ 62195 h 1278950"/>
              <a:gd name="connsiteX4" fmla="*/ 621948 w 621948"/>
              <a:gd name="connsiteY4" fmla="*/ 1216755 h 1278950"/>
              <a:gd name="connsiteX5" fmla="*/ 559753 w 621948"/>
              <a:gd name="connsiteY5" fmla="*/ 1278950 h 1278950"/>
              <a:gd name="connsiteX6" fmla="*/ 62195 w 621948"/>
              <a:gd name="connsiteY6" fmla="*/ 1278950 h 1278950"/>
              <a:gd name="connsiteX7" fmla="*/ 0 w 621948"/>
              <a:gd name="connsiteY7" fmla="*/ 1216755 h 1278950"/>
              <a:gd name="connsiteX8" fmla="*/ 0 w 621948"/>
              <a:gd name="connsiteY8" fmla="*/ 62195 h 12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948" h="1278950">
                <a:moveTo>
                  <a:pt x="0" y="62195"/>
                </a:moveTo>
                <a:cubicBezTo>
                  <a:pt x="0" y="27846"/>
                  <a:pt x="27846" y="0"/>
                  <a:pt x="62195" y="0"/>
                </a:cubicBezTo>
                <a:lnTo>
                  <a:pt x="559753" y="0"/>
                </a:lnTo>
                <a:cubicBezTo>
                  <a:pt x="594102" y="0"/>
                  <a:pt x="621948" y="27846"/>
                  <a:pt x="621948" y="62195"/>
                </a:cubicBezTo>
                <a:lnTo>
                  <a:pt x="621948" y="1216755"/>
                </a:lnTo>
                <a:cubicBezTo>
                  <a:pt x="621948" y="1251104"/>
                  <a:pt x="594102" y="1278950"/>
                  <a:pt x="559753" y="1278950"/>
                </a:cubicBezTo>
                <a:lnTo>
                  <a:pt x="62195" y="1278950"/>
                </a:lnTo>
                <a:cubicBezTo>
                  <a:pt x="27846" y="1278950"/>
                  <a:pt x="0" y="1251104"/>
                  <a:pt x="0" y="1216755"/>
                </a:cubicBezTo>
                <a:lnTo>
                  <a:pt x="0" y="62195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52506" tIns="52506" rIns="52506" bIns="52506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/>
              <a:t>.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A434793-4BA4-4B72-B090-837EC64DFEF0}"/>
              </a:ext>
            </a:extLst>
          </p:cNvPr>
          <p:cNvSpPr/>
          <p:nvPr/>
        </p:nvSpPr>
        <p:spPr>
          <a:xfrm>
            <a:off x="7724807" y="742573"/>
            <a:ext cx="621948" cy="1278950"/>
          </a:xfrm>
          <a:custGeom>
            <a:avLst/>
            <a:gdLst>
              <a:gd name="connsiteX0" fmla="*/ 0 w 621948"/>
              <a:gd name="connsiteY0" fmla="*/ 62195 h 1278950"/>
              <a:gd name="connsiteX1" fmla="*/ 62195 w 621948"/>
              <a:gd name="connsiteY1" fmla="*/ 0 h 1278950"/>
              <a:gd name="connsiteX2" fmla="*/ 559753 w 621948"/>
              <a:gd name="connsiteY2" fmla="*/ 0 h 1278950"/>
              <a:gd name="connsiteX3" fmla="*/ 621948 w 621948"/>
              <a:gd name="connsiteY3" fmla="*/ 62195 h 1278950"/>
              <a:gd name="connsiteX4" fmla="*/ 621948 w 621948"/>
              <a:gd name="connsiteY4" fmla="*/ 1216755 h 1278950"/>
              <a:gd name="connsiteX5" fmla="*/ 559753 w 621948"/>
              <a:gd name="connsiteY5" fmla="*/ 1278950 h 1278950"/>
              <a:gd name="connsiteX6" fmla="*/ 62195 w 621948"/>
              <a:gd name="connsiteY6" fmla="*/ 1278950 h 1278950"/>
              <a:gd name="connsiteX7" fmla="*/ 0 w 621948"/>
              <a:gd name="connsiteY7" fmla="*/ 1216755 h 1278950"/>
              <a:gd name="connsiteX8" fmla="*/ 0 w 621948"/>
              <a:gd name="connsiteY8" fmla="*/ 62195 h 12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948" h="1278950">
                <a:moveTo>
                  <a:pt x="0" y="62195"/>
                </a:moveTo>
                <a:cubicBezTo>
                  <a:pt x="0" y="27846"/>
                  <a:pt x="27846" y="0"/>
                  <a:pt x="62195" y="0"/>
                </a:cubicBezTo>
                <a:lnTo>
                  <a:pt x="559753" y="0"/>
                </a:lnTo>
                <a:cubicBezTo>
                  <a:pt x="594102" y="0"/>
                  <a:pt x="621948" y="27846"/>
                  <a:pt x="621948" y="62195"/>
                </a:cubicBezTo>
                <a:lnTo>
                  <a:pt x="621948" y="1216755"/>
                </a:lnTo>
                <a:cubicBezTo>
                  <a:pt x="621948" y="1251104"/>
                  <a:pt x="594102" y="1278950"/>
                  <a:pt x="559753" y="1278950"/>
                </a:cubicBezTo>
                <a:lnTo>
                  <a:pt x="62195" y="1278950"/>
                </a:lnTo>
                <a:cubicBezTo>
                  <a:pt x="27846" y="1278950"/>
                  <a:pt x="0" y="1251104"/>
                  <a:pt x="0" y="1216755"/>
                </a:cubicBezTo>
                <a:lnTo>
                  <a:pt x="0" y="62195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52506" tIns="52506" rIns="52506" bIns="52506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/>
              <a:t>Convoy </a:t>
            </a:r>
            <a:r>
              <a:rPr lang="en-GB" sz="900" dirty="0"/>
              <a:t>Four</a:t>
            </a:r>
            <a:endParaRPr lang="en-GB" sz="900" kern="1200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1A93056-9957-47FE-B263-4E142EBB1F42}"/>
              </a:ext>
            </a:extLst>
          </p:cNvPr>
          <p:cNvSpPr/>
          <p:nvPr/>
        </p:nvSpPr>
        <p:spPr>
          <a:xfrm>
            <a:off x="7696292" y="2139260"/>
            <a:ext cx="621948" cy="1278950"/>
          </a:xfrm>
          <a:custGeom>
            <a:avLst/>
            <a:gdLst>
              <a:gd name="connsiteX0" fmla="*/ 0 w 621948"/>
              <a:gd name="connsiteY0" fmla="*/ 62195 h 1278950"/>
              <a:gd name="connsiteX1" fmla="*/ 62195 w 621948"/>
              <a:gd name="connsiteY1" fmla="*/ 0 h 1278950"/>
              <a:gd name="connsiteX2" fmla="*/ 559753 w 621948"/>
              <a:gd name="connsiteY2" fmla="*/ 0 h 1278950"/>
              <a:gd name="connsiteX3" fmla="*/ 621948 w 621948"/>
              <a:gd name="connsiteY3" fmla="*/ 62195 h 1278950"/>
              <a:gd name="connsiteX4" fmla="*/ 621948 w 621948"/>
              <a:gd name="connsiteY4" fmla="*/ 1216755 h 1278950"/>
              <a:gd name="connsiteX5" fmla="*/ 559753 w 621948"/>
              <a:gd name="connsiteY5" fmla="*/ 1278950 h 1278950"/>
              <a:gd name="connsiteX6" fmla="*/ 62195 w 621948"/>
              <a:gd name="connsiteY6" fmla="*/ 1278950 h 1278950"/>
              <a:gd name="connsiteX7" fmla="*/ 0 w 621948"/>
              <a:gd name="connsiteY7" fmla="*/ 1216755 h 1278950"/>
              <a:gd name="connsiteX8" fmla="*/ 0 w 621948"/>
              <a:gd name="connsiteY8" fmla="*/ 62195 h 12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948" h="1278950">
                <a:moveTo>
                  <a:pt x="0" y="62195"/>
                </a:moveTo>
                <a:cubicBezTo>
                  <a:pt x="0" y="27846"/>
                  <a:pt x="27846" y="0"/>
                  <a:pt x="62195" y="0"/>
                </a:cubicBezTo>
                <a:lnTo>
                  <a:pt x="559753" y="0"/>
                </a:lnTo>
                <a:cubicBezTo>
                  <a:pt x="594102" y="0"/>
                  <a:pt x="621948" y="27846"/>
                  <a:pt x="621948" y="62195"/>
                </a:cubicBezTo>
                <a:lnTo>
                  <a:pt x="621948" y="1216755"/>
                </a:lnTo>
                <a:cubicBezTo>
                  <a:pt x="621948" y="1251104"/>
                  <a:pt x="594102" y="1278950"/>
                  <a:pt x="559753" y="1278950"/>
                </a:cubicBezTo>
                <a:lnTo>
                  <a:pt x="62195" y="1278950"/>
                </a:lnTo>
                <a:cubicBezTo>
                  <a:pt x="27846" y="1278950"/>
                  <a:pt x="0" y="1251104"/>
                  <a:pt x="0" y="1216755"/>
                </a:cubicBezTo>
                <a:lnTo>
                  <a:pt x="0" y="62195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52506" tIns="52506" rIns="52506" bIns="52506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/>
              <a:t>Convoy 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dirty="0"/>
              <a:t>Six</a:t>
            </a:r>
            <a:endParaRPr lang="en-GB" sz="900" kern="1200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4DAB54B-ECBB-48A7-A292-3FA5BF655DBB}"/>
              </a:ext>
            </a:extLst>
          </p:cNvPr>
          <p:cNvSpPr/>
          <p:nvPr/>
        </p:nvSpPr>
        <p:spPr>
          <a:xfrm>
            <a:off x="7724807" y="3511796"/>
            <a:ext cx="621948" cy="1278950"/>
          </a:xfrm>
          <a:custGeom>
            <a:avLst/>
            <a:gdLst>
              <a:gd name="connsiteX0" fmla="*/ 0 w 621948"/>
              <a:gd name="connsiteY0" fmla="*/ 62195 h 1278950"/>
              <a:gd name="connsiteX1" fmla="*/ 62195 w 621948"/>
              <a:gd name="connsiteY1" fmla="*/ 0 h 1278950"/>
              <a:gd name="connsiteX2" fmla="*/ 559753 w 621948"/>
              <a:gd name="connsiteY2" fmla="*/ 0 h 1278950"/>
              <a:gd name="connsiteX3" fmla="*/ 621948 w 621948"/>
              <a:gd name="connsiteY3" fmla="*/ 62195 h 1278950"/>
              <a:gd name="connsiteX4" fmla="*/ 621948 w 621948"/>
              <a:gd name="connsiteY4" fmla="*/ 1216755 h 1278950"/>
              <a:gd name="connsiteX5" fmla="*/ 559753 w 621948"/>
              <a:gd name="connsiteY5" fmla="*/ 1278950 h 1278950"/>
              <a:gd name="connsiteX6" fmla="*/ 62195 w 621948"/>
              <a:gd name="connsiteY6" fmla="*/ 1278950 h 1278950"/>
              <a:gd name="connsiteX7" fmla="*/ 0 w 621948"/>
              <a:gd name="connsiteY7" fmla="*/ 1216755 h 1278950"/>
              <a:gd name="connsiteX8" fmla="*/ 0 w 621948"/>
              <a:gd name="connsiteY8" fmla="*/ 62195 h 12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948" h="1278950">
                <a:moveTo>
                  <a:pt x="0" y="62195"/>
                </a:moveTo>
                <a:cubicBezTo>
                  <a:pt x="0" y="27846"/>
                  <a:pt x="27846" y="0"/>
                  <a:pt x="62195" y="0"/>
                </a:cubicBezTo>
                <a:lnTo>
                  <a:pt x="559753" y="0"/>
                </a:lnTo>
                <a:cubicBezTo>
                  <a:pt x="594102" y="0"/>
                  <a:pt x="621948" y="27846"/>
                  <a:pt x="621948" y="62195"/>
                </a:cubicBezTo>
                <a:lnTo>
                  <a:pt x="621948" y="1216755"/>
                </a:lnTo>
                <a:cubicBezTo>
                  <a:pt x="621948" y="1251104"/>
                  <a:pt x="594102" y="1278950"/>
                  <a:pt x="559753" y="1278950"/>
                </a:cubicBezTo>
                <a:lnTo>
                  <a:pt x="62195" y="1278950"/>
                </a:lnTo>
                <a:cubicBezTo>
                  <a:pt x="27846" y="1278950"/>
                  <a:pt x="0" y="1251104"/>
                  <a:pt x="0" y="1216755"/>
                </a:cubicBezTo>
                <a:lnTo>
                  <a:pt x="0" y="62195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52506" tIns="52506" rIns="52506" bIns="52506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/>
              <a:t>Convoy 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dirty="0"/>
              <a:t>Eight</a:t>
            </a:r>
            <a:endParaRPr lang="en-GB" sz="900" kern="1200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97AAA7F-8B1D-410E-8D0B-821D194D6321}"/>
              </a:ext>
            </a:extLst>
          </p:cNvPr>
          <p:cNvSpPr/>
          <p:nvPr/>
        </p:nvSpPr>
        <p:spPr>
          <a:xfrm>
            <a:off x="7696292" y="4878274"/>
            <a:ext cx="621948" cy="1278950"/>
          </a:xfrm>
          <a:custGeom>
            <a:avLst/>
            <a:gdLst>
              <a:gd name="connsiteX0" fmla="*/ 0 w 621948"/>
              <a:gd name="connsiteY0" fmla="*/ 62195 h 1278950"/>
              <a:gd name="connsiteX1" fmla="*/ 62195 w 621948"/>
              <a:gd name="connsiteY1" fmla="*/ 0 h 1278950"/>
              <a:gd name="connsiteX2" fmla="*/ 559753 w 621948"/>
              <a:gd name="connsiteY2" fmla="*/ 0 h 1278950"/>
              <a:gd name="connsiteX3" fmla="*/ 621948 w 621948"/>
              <a:gd name="connsiteY3" fmla="*/ 62195 h 1278950"/>
              <a:gd name="connsiteX4" fmla="*/ 621948 w 621948"/>
              <a:gd name="connsiteY4" fmla="*/ 1216755 h 1278950"/>
              <a:gd name="connsiteX5" fmla="*/ 559753 w 621948"/>
              <a:gd name="connsiteY5" fmla="*/ 1278950 h 1278950"/>
              <a:gd name="connsiteX6" fmla="*/ 62195 w 621948"/>
              <a:gd name="connsiteY6" fmla="*/ 1278950 h 1278950"/>
              <a:gd name="connsiteX7" fmla="*/ 0 w 621948"/>
              <a:gd name="connsiteY7" fmla="*/ 1216755 h 1278950"/>
              <a:gd name="connsiteX8" fmla="*/ 0 w 621948"/>
              <a:gd name="connsiteY8" fmla="*/ 62195 h 12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948" h="1278950">
                <a:moveTo>
                  <a:pt x="0" y="62195"/>
                </a:moveTo>
                <a:cubicBezTo>
                  <a:pt x="0" y="27846"/>
                  <a:pt x="27846" y="0"/>
                  <a:pt x="62195" y="0"/>
                </a:cubicBezTo>
                <a:lnTo>
                  <a:pt x="559753" y="0"/>
                </a:lnTo>
                <a:cubicBezTo>
                  <a:pt x="594102" y="0"/>
                  <a:pt x="621948" y="27846"/>
                  <a:pt x="621948" y="62195"/>
                </a:cubicBezTo>
                <a:lnTo>
                  <a:pt x="621948" y="1216755"/>
                </a:lnTo>
                <a:cubicBezTo>
                  <a:pt x="621948" y="1251104"/>
                  <a:pt x="594102" y="1278950"/>
                  <a:pt x="559753" y="1278950"/>
                </a:cubicBezTo>
                <a:lnTo>
                  <a:pt x="62195" y="1278950"/>
                </a:lnTo>
                <a:cubicBezTo>
                  <a:pt x="27846" y="1278950"/>
                  <a:pt x="0" y="1251104"/>
                  <a:pt x="0" y="1216755"/>
                </a:cubicBezTo>
                <a:lnTo>
                  <a:pt x="0" y="62195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52506" tIns="52506" rIns="52506" bIns="52506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dirty="0"/>
              <a:t>.</a:t>
            </a:r>
            <a:endParaRPr lang="en-GB" sz="900" kern="1200" dirty="0"/>
          </a:p>
        </p:txBody>
      </p:sp>
    </p:spTree>
    <p:extLst>
      <p:ext uri="{BB962C8B-B14F-4D97-AF65-F5344CB8AC3E}">
        <p14:creationId xmlns:p14="http://schemas.microsoft.com/office/powerpoint/2010/main" val="2145393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5A04-E05A-4F17-AC86-A01BC245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Table of Wind Origins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FA9B986-9C6B-4DB7-8C23-FF4ECB69FF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09420" y="3087687"/>
          <a:ext cx="5725160" cy="1550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7255">
                  <a:extLst>
                    <a:ext uri="{9D8B030D-6E8A-4147-A177-3AD203B41FA5}">
                      <a16:colId xmlns:a16="http://schemas.microsoft.com/office/drawing/2014/main" val="2353031892"/>
                    </a:ext>
                  </a:extLst>
                </a:gridCol>
                <a:gridCol w="738505">
                  <a:extLst>
                    <a:ext uri="{9D8B030D-6E8A-4147-A177-3AD203B41FA5}">
                      <a16:colId xmlns:a16="http://schemas.microsoft.com/office/drawing/2014/main" val="2614895327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2389872653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639395583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1296808889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10733791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30371543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DIE ROLL/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SEA CODE: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8966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901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7477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1759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9922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214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05524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7174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05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Down 1">
            <a:extLst>
              <a:ext uri="{FF2B5EF4-FFF2-40B4-BE49-F238E27FC236}">
                <a16:creationId xmlns:a16="http://schemas.microsoft.com/office/drawing/2014/main" id="{F425597A-0A4E-4B7C-9AE1-013FEDE3468A}"/>
              </a:ext>
            </a:extLst>
          </p:cNvPr>
          <p:cNvSpPr/>
          <p:nvPr/>
        </p:nvSpPr>
        <p:spPr>
          <a:xfrm rot="1860000">
            <a:off x="6025091" y="4113638"/>
            <a:ext cx="1440160" cy="1656184"/>
          </a:xfrm>
          <a:prstGeom prst="downArrow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CANARIES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N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E1F5AD87-8C05-4F1B-8207-562CEEFE0FA3}"/>
              </a:ext>
            </a:extLst>
          </p:cNvPr>
          <p:cNvSpPr/>
          <p:nvPr/>
        </p:nvSpPr>
        <p:spPr>
          <a:xfrm>
            <a:off x="2987824" y="5445224"/>
            <a:ext cx="1874506" cy="1078997"/>
          </a:xfrm>
          <a:prstGeom prst="left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GUIANAS E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2BCDF1DF-BD87-43BE-A72B-E089A7C9F089}"/>
              </a:ext>
            </a:extLst>
          </p:cNvPr>
          <p:cNvSpPr/>
          <p:nvPr/>
        </p:nvSpPr>
        <p:spPr>
          <a:xfrm>
            <a:off x="5167130" y="5445224"/>
            <a:ext cx="1874506" cy="1412776"/>
          </a:xfrm>
          <a:prstGeom prst="left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CAPE VERDE 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433AC05-719C-43AE-B722-4EB06BC7874A}"/>
              </a:ext>
            </a:extLst>
          </p:cNvPr>
          <p:cNvSpPr/>
          <p:nvPr/>
        </p:nvSpPr>
        <p:spPr>
          <a:xfrm>
            <a:off x="3493569" y="3067834"/>
            <a:ext cx="1440160" cy="2161365"/>
          </a:xfrm>
          <a:prstGeom prst="down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MID-ATLANTIC</a:t>
            </a:r>
          </a:p>
          <a:p>
            <a:pPr algn="ctr"/>
            <a:r>
              <a:rPr lang="en-GB" dirty="0"/>
              <a:t>N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4A3283F-E1CA-49B2-814B-8B1D6F800306}"/>
              </a:ext>
            </a:extLst>
          </p:cNvPr>
          <p:cNvSpPr/>
          <p:nvPr/>
        </p:nvSpPr>
        <p:spPr>
          <a:xfrm>
            <a:off x="4923115" y="2778683"/>
            <a:ext cx="1440160" cy="2664295"/>
          </a:xfrm>
          <a:prstGeom prst="down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AZORES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N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06C516F-CEBB-4473-8D92-92CAFA1F536D}"/>
              </a:ext>
            </a:extLst>
          </p:cNvPr>
          <p:cNvSpPr/>
          <p:nvPr/>
        </p:nvSpPr>
        <p:spPr>
          <a:xfrm>
            <a:off x="6320545" y="2422808"/>
            <a:ext cx="1440160" cy="1800199"/>
          </a:xfrm>
          <a:prstGeom prst="down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MADEIRA</a:t>
            </a:r>
          </a:p>
          <a:p>
            <a:pPr algn="ctr"/>
            <a:r>
              <a:rPr lang="en-GB" dirty="0"/>
              <a:t>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4FA4D5-C722-49F6-9A7C-DEA36E40DEE6}"/>
              </a:ext>
            </a:extLst>
          </p:cNvPr>
          <p:cNvSpPr/>
          <p:nvPr/>
        </p:nvSpPr>
        <p:spPr>
          <a:xfrm>
            <a:off x="1617374" y="4223008"/>
            <a:ext cx="1874506" cy="1078996"/>
          </a:xfrm>
          <a:prstGeom prst="ellipse">
            <a:avLst/>
          </a:prstGeom>
          <a:solidFill>
            <a:schemeClr val="accent3">
              <a:lumMod val="40000"/>
              <a:lumOff val="6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SARGASSO SEA</a:t>
            </a:r>
          </a:p>
          <a:p>
            <a:pPr algn="ctr"/>
            <a:r>
              <a:rPr lang="en-GB" dirty="0"/>
              <a:t> N D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4884508-EE18-41E0-9670-E424E67115C3}"/>
              </a:ext>
            </a:extLst>
          </p:cNvPr>
          <p:cNvSpPr/>
          <p:nvPr/>
        </p:nvSpPr>
        <p:spPr>
          <a:xfrm>
            <a:off x="5940152" y="1200591"/>
            <a:ext cx="2467849" cy="1219971"/>
          </a:xfrm>
          <a:prstGeom prst="right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WESTERN APPROACHES W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5D8B4D6-C849-47C5-AB16-32A924273B4D}"/>
              </a:ext>
            </a:extLst>
          </p:cNvPr>
          <p:cNvSpPr/>
          <p:nvPr/>
        </p:nvSpPr>
        <p:spPr>
          <a:xfrm>
            <a:off x="3314631" y="1524655"/>
            <a:ext cx="2467849" cy="1219971"/>
          </a:xfrm>
          <a:prstGeom prst="right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NORTH ATLANTIC PASSAGE  W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A289E643-4394-4200-AF75-1BB6D822D9A4}"/>
              </a:ext>
            </a:extLst>
          </p:cNvPr>
          <p:cNvSpPr/>
          <p:nvPr/>
        </p:nvSpPr>
        <p:spPr>
          <a:xfrm rot="2013034">
            <a:off x="1115616" y="2276872"/>
            <a:ext cx="1730657" cy="2160240"/>
          </a:xfrm>
          <a:prstGeom prst="up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AMER-ICA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SW</a:t>
            </a:r>
          </a:p>
        </p:txBody>
      </p:sp>
      <p:pic>
        <p:nvPicPr>
          <p:cNvPr id="6" name="Graphic 5" descr="Map compass">
            <a:extLst>
              <a:ext uri="{FF2B5EF4-FFF2-40B4-BE49-F238E27FC236}">
                <a16:creationId xmlns:a16="http://schemas.microsoft.com/office/drawing/2014/main" id="{4769DE5D-C613-47D0-A386-9C8E161D9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8697" y="2576577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BE9FC3-1063-4D91-A196-7D8435DCD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5" y="71843"/>
            <a:ext cx="29908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6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802EBC1E-5BAF-4C1B-9CDE-F978E2F7F662}"/>
              </a:ext>
            </a:extLst>
          </p:cNvPr>
          <p:cNvSpPr/>
          <p:nvPr/>
        </p:nvSpPr>
        <p:spPr>
          <a:xfrm>
            <a:off x="271034" y="4025213"/>
            <a:ext cx="868818" cy="720080"/>
          </a:xfrm>
          <a:prstGeom prst="ellipse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GIBRA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</a:rPr>
              <a:t>LTAR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337A1B-0495-4719-BC7A-4703ADDE762F}"/>
              </a:ext>
            </a:extLst>
          </p:cNvPr>
          <p:cNvSpPr/>
          <p:nvPr/>
        </p:nvSpPr>
        <p:spPr>
          <a:xfrm>
            <a:off x="1561383" y="3573016"/>
            <a:ext cx="868818" cy="720080"/>
          </a:xfrm>
          <a:prstGeom prst="ellipse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CARTAGENA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F45379-2D78-4437-9BED-BB08F64BAC97}"/>
              </a:ext>
            </a:extLst>
          </p:cNvPr>
          <p:cNvSpPr/>
          <p:nvPr/>
        </p:nvSpPr>
        <p:spPr>
          <a:xfrm>
            <a:off x="2640625" y="1988840"/>
            <a:ext cx="868818" cy="720080"/>
          </a:xfrm>
          <a:prstGeom prst="ellipse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BARCE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</a:rPr>
              <a:t>LONA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64D61D-405C-4804-A094-A16C38859E54}"/>
              </a:ext>
            </a:extLst>
          </p:cNvPr>
          <p:cNvSpPr/>
          <p:nvPr/>
        </p:nvSpPr>
        <p:spPr>
          <a:xfrm>
            <a:off x="3133064" y="1069267"/>
            <a:ext cx="1027337" cy="720080"/>
          </a:xfrm>
          <a:prstGeom prst="ellipse">
            <a:avLst/>
          </a:prstGeom>
          <a:solidFill>
            <a:schemeClr val="bg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chemeClr val="tx1"/>
                </a:solidFill>
              </a:rPr>
              <a:t>TOULON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6C5B98-E14B-4EA0-B350-6B4327E68FBA}"/>
              </a:ext>
            </a:extLst>
          </p:cNvPr>
          <p:cNvSpPr/>
          <p:nvPr/>
        </p:nvSpPr>
        <p:spPr>
          <a:xfrm>
            <a:off x="5703462" y="418670"/>
            <a:ext cx="956769" cy="720080"/>
          </a:xfrm>
          <a:prstGeom prst="ellipse">
            <a:avLst/>
          </a:prstGeom>
          <a:solidFill>
            <a:srgbClr val="00B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GENOA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7D3601D-251F-475E-9C4F-4BCB14F6DB39}"/>
              </a:ext>
            </a:extLst>
          </p:cNvPr>
          <p:cNvSpPr/>
          <p:nvPr/>
        </p:nvSpPr>
        <p:spPr>
          <a:xfrm>
            <a:off x="7719934" y="2431638"/>
            <a:ext cx="981945" cy="720080"/>
          </a:xfrm>
          <a:prstGeom prst="ellipse">
            <a:avLst/>
          </a:prstGeom>
          <a:solidFill>
            <a:srgbClr val="7030A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NAPLES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41D9BDB-6542-4215-9BF1-CA26593ECB97}"/>
              </a:ext>
            </a:extLst>
          </p:cNvPr>
          <p:cNvSpPr/>
          <p:nvPr/>
        </p:nvSpPr>
        <p:spPr>
          <a:xfrm>
            <a:off x="6247095" y="953335"/>
            <a:ext cx="1158401" cy="720080"/>
          </a:xfrm>
          <a:prstGeom prst="ellipse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900" b="1" dirty="0">
                <a:solidFill>
                  <a:schemeClr val="tx1"/>
                </a:solidFill>
              </a:rPr>
              <a:t>LEGHORN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4A4B3-BBA4-474B-BEE1-71FAAC16FDCF}"/>
              </a:ext>
            </a:extLst>
          </p:cNvPr>
          <p:cNvSpPr/>
          <p:nvPr/>
        </p:nvSpPr>
        <p:spPr>
          <a:xfrm>
            <a:off x="1563757" y="3670322"/>
            <a:ext cx="2040834" cy="1551035"/>
          </a:xfrm>
          <a:custGeom>
            <a:avLst/>
            <a:gdLst>
              <a:gd name="connsiteX0" fmla="*/ 0 w 2040834"/>
              <a:gd name="connsiteY0" fmla="*/ 822165 h 1551035"/>
              <a:gd name="connsiteX1" fmla="*/ 0 w 2040834"/>
              <a:gd name="connsiteY1" fmla="*/ 822165 h 1551035"/>
              <a:gd name="connsiteX2" fmla="*/ 13252 w 2040834"/>
              <a:gd name="connsiteY2" fmla="*/ 1365504 h 1551035"/>
              <a:gd name="connsiteX3" fmla="*/ 66260 w 2040834"/>
              <a:gd name="connsiteY3" fmla="*/ 1392008 h 1551035"/>
              <a:gd name="connsiteX4" fmla="*/ 225286 w 2040834"/>
              <a:gd name="connsiteY4" fmla="*/ 1378756 h 1551035"/>
              <a:gd name="connsiteX5" fmla="*/ 265043 w 2040834"/>
              <a:gd name="connsiteY5" fmla="*/ 1365504 h 1551035"/>
              <a:gd name="connsiteX6" fmla="*/ 318052 w 2040834"/>
              <a:gd name="connsiteY6" fmla="*/ 1431765 h 1551035"/>
              <a:gd name="connsiteX7" fmla="*/ 344556 w 2040834"/>
              <a:gd name="connsiteY7" fmla="*/ 1471521 h 1551035"/>
              <a:gd name="connsiteX8" fmla="*/ 424069 w 2040834"/>
              <a:gd name="connsiteY8" fmla="*/ 1551035 h 1551035"/>
              <a:gd name="connsiteX9" fmla="*/ 543339 w 2040834"/>
              <a:gd name="connsiteY9" fmla="*/ 1537782 h 1551035"/>
              <a:gd name="connsiteX10" fmla="*/ 596347 w 2040834"/>
              <a:gd name="connsiteY10" fmla="*/ 1511278 h 1551035"/>
              <a:gd name="connsiteX11" fmla="*/ 689113 w 2040834"/>
              <a:gd name="connsiteY11" fmla="*/ 1498026 h 1551035"/>
              <a:gd name="connsiteX12" fmla="*/ 927652 w 2040834"/>
              <a:gd name="connsiteY12" fmla="*/ 1458269 h 1551035"/>
              <a:gd name="connsiteX13" fmla="*/ 1007165 w 2040834"/>
              <a:gd name="connsiteY13" fmla="*/ 1431765 h 1551035"/>
              <a:gd name="connsiteX14" fmla="*/ 1046921 w 2040834"/>
              <a:gd name="connsiteY14" fmla="*/ 1339000 h 1551035"/>
              <a:gd name="connsiteX15" fmla="*/ 1073426 w 2040834"/>
              <a:gd name="connsiteY15" fmla="*/ 1299243 h 1551035"/>
              <a:gd name="connsiteX16" fmla="*/ 1086678 w 2040834"/>
              <a:gd name="connsiteY16" fmla="*/ 1259487 h 1551035"/>
              <a:gd name="connsiteX17" fmla="*/ 1126434 w 2040834"/>
              <a:gd name="connsiteY17" fmla="*/ 1232982 h 1551035"/>
              <a:gd name="connsiteX18" fmla="*/ 1245704 w 2040834"/>
              <a:gd name="connsiteY18" fmla="*/ 1206478 h 1551035"/>
              <a:gd name="connsiteX19" fmla="*/ 1338469 w 2040834"/>
              <a:gd name="connsiteY19" fmla="*/ 1179974 h 1551035"/>
              <a:gd name="connsiteX20" fmla="*/ 1364973 w 2040834"/>
              <a:gd name="connsiteY20" fmla="*/ 1153469 h 1551035"/>
              <a:gd name="connsiteX21" fmla="*/ 1431234 w 2040834"/>
              <a:gd name="connsiteY21" fmla="*/ 1219730 h 1551035"/>
              <a:gd name="connsiteX22" fmla="*/ 1497495 w 2040834"/>
              <a:gd name="connsiteY22" fmla="*/ 1166721 h 1551035"/>
              <a:gd name="connsiteX23" fmla="*/ 1524000 w 2040834"/>
              <a:gd name="connsiteY23" fmla="*/ 1087208 h 1551035"/>
              <a:gd name="connsiteX24" fmla="*/ 1537252 w 2040834"/>
              <a:gd name="connsiteY24" fmla="*/ 1047452 h 1551035"/>
              <a:gd name="connsiteX25" fmla="*/ 1616765 w 2040834"/>
              <a:gd name="connsiteY25" fmla="*/ 994443 h 1551035"/>
              <a:gd name="connsiteX26" fmla="*/ 1749286 w 2040834"/>
              <a:gd name="connsiteY26" fmla="*/ 967939 h 1551035"/>
              <a:gd name="connsiteX27" fmla="*/ 1828800 w 2040834"/>
              <a:gd name="connsiteY27" fmla="*/ 941435 h 1551035"/>
              <a:gd name="connsiteX28" fmla="*/ 2040834 w 2040834"/>
              <a:gd name="connsiteY28" fmla="*/ 928182 h 1551035"/>
              <a:gd name="connsiteX29" fmla="*/ 2027582 w 2040834"/>
              <a:gd name="connsiteY29" fmla="*/ 676391 h 1551035"/>
              <a:gd name="connsiteX30" fmla="*/ 2001078 w 2040834"/>
              <a:gd name="connsiteY30" fmla="*/ 596878 h 1551035"/>
              <a:gd name="connsiteX31" fmla="*/ 1987826 w 2040834"/>
              <a:gd name="connsiteY31" fmla="*/ 504113 h 1551035"/>
              <a:gd name="connsiteX32" fmla="*/ 1974573 w 2040834"/>
              <a:gd name="connsiteY32" fmla="*/ 345087 h 1551035"/>
              <a:gd name="connsiteX33" fmla="*/ 1948069 w 2040834"/>
              <a:gd name="connsiteY33" fmla="*/ 252321 h 1551035"/>
              <a:gd name="connsiteX34" fmla="*/ 1908313 w 2040834"/>
              <a:gd name="connsiteY34" fmla="*/ 199313 h 1551035"/>
              <a:gd name="connsiteX35" fmla="*/ 1881808 w 2040834"/>
              <a:gd name="connsiteY35" fmla="*/ 159556 h 1551035"/>
              <a:gd name="connsiteX36" fmla="*/ 1868556 w 2040834"/>
              <a:gd name="connsiteY36" fmla="*/ 119800 h 1551035"/>
              <a:gd name="connsiteX37" fmla="*/ 1802295 w 2040834"/>
              <a:gd name="connsiteY37" fmla="*/ 66791 h 1551035"/>
              <a:gd name="connsiteX38" fmla="*/ 1736034 w 2040834"/>
              <a:gd name="connsiteY38" fmla="*/ 53539 h 1551035"/>
              <a:gd name="connsiteX39" fmla="*/ 1696278 w 2040834"/>
              <a:gd name="connsiteY39" fmla="*/ 27035 h 1551035"/>
              <a:gd name="connsiteX40" fmla="*/ 1669773 w 2040834"/>
              <a:gd name="connsiteY40" fmla="*/ 530 h 1551035"/>
              <a:gd name="connsiteX41" fmla="*/ 1603513 w 2040834"/>
              <a:gd name="connsiteY41" fmla="*/ 13782 h 1551035"/>
              <a:gd name="connsiteX42" fmla="*/ 1563756 w 2040834"/>
              <a:gd name="connsiteY42" fmla="*/ 40287 h 1551035"/>
              <a:gd name="connsiteX43" fmla="*/ 1497495 w 2040834"/>
              <a:gd name="connsiteY43" fmla="*/ 119800 h 1551035"/>
              <a:gd name="connsiteX44" fmla="*/ 1457739 w 2040834"/>
              <a:gd name="connsiteY44" fmla="*/ 133052 h 1551035"/>
              <a:gd name="connsiteX45" fmla="*/ 1444486 w 2040834"/>
              <a:gd name="connsiteY45" fmla="*/ 172808 h 1551035"/>
              <a:gd name="connsiteX46" fmla="*/ 1364973 w 2040834"/>
              <a:gd name="connsiteY46" fmla="*/ 225817 h 1551035"/>
              <a:gd name="connsiteX47" fmla="*/ 1285460 w 2040834"/>
              <a:gd name="connsiteY47" fmla="*/ 265574 h 1551035"/>
              <a:gd name="connsiteX48" fmla="*/ 1232452 w 2040834"/>
              <a:gd name="connsiteY48" fmla="*/ 305330 h 1551035"/>
              <a:gd name="connsiteX49" fmla="*/ 1205947 w 2040834"/>
              <a:gd name="connsiteY49" fmla="*/ 331835 h 1551035"/>
              <a:gd name="connsiteX50" fmla="*/ 1139686 w 2040834"/>
              <a:gd name="connsiteY50" fmla="*/ 345087 h 1551035"/>
              <a:gd name="connsiteX51" fmla="*/ 1099930 w 2040834"/>
              <a:gd name="connsiteY51" fmla="*/ 384843 h 1551035"/>
              <a:gd name="connsiteX52" fmla="*/ 993913 w 2040834"/>
              <a:gd name="connsiteY52" fmla="*/ 411348 h 1551035"/>
              <a:gd name="connsiteX53" fmla="*/ 954156 w 2040834"/>
              <a:gd name="connsiteY53" fmla="*/ 451104 h 1551035"/>
              <a:gd name="connsiteX54" fmla="*/ 940904 w 2040834"/>
              <a:gd name="connsiteY54" fmla="*/ 490861 h 1551035"/>
              <a:gd name="connsiteX55" fmla="*/ 887895 w 2040834"/>
              <a:gd name="connsiteY55" fmla="*/ 557121 h 1551035"/>
              <a:gd name="connsiteX56" fmla="*/ 702365 w 2040834"/>
              <a:gd name="connsiteY56" fmla="*/ 596878 h 1551035"/>
              <a:gd name="connsiteX57" fmla="*/ 463826 w 2040834"/>
              <a:gd name="connsiteY57" fmla="*/ 636635 h 1551035"/>
              <a:gd name="connsiteX58" fmla="*/ 410817 w 2040834"/>
              <a:gd name="connsiteY58" fmla="*/ 702895 h 1551035"/>
              <a:gd name="connsiteX59" fmla="*/ 371060 w 2040834"/>
              <a:gd name="connsiteY59" fmla="*/ 822165 h 1551035"/>
              <a:gd name="connsiteX60" fmla="*/ 331304 w 2040834"/>
              <a:gd name="connsiteY60" fmla="*/ 835417 h 1551035"/>
              <a:gd name="connsiteX61" fmla="*/ 291547 w 2040834"/>
              <a:gd name="connsiteY61" fmla="*/ 861921 h 1551035"/>
              <a:gd name="connsiteX62" fmla="*/ 198782 w 2040834"/>
              <a:gd name="connsiteY62" fmla="*/ 822165 h 1551035"/>
              <a:gd name="connsiteX63" fmla="*/ 159026 w 2040834"/>
              <a:gd name="connsiteY63" fmla="*/ 835417 h 1551035"/>
              <a:gd name="connsiteX64" fmla="*/ 0 w 2040834"/>
              <a:gd name="connsiteY64" fmla="*/ 822165 h 155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040834" h="1551035">
                <a:moveTo>
                  <a:pt x="0" y="822165"/>
                </a:moveTo>
                <a:lnTo>
                  <a:pt x="0" y="822165"/>
                </a:lnTo>
                <a:cubicBezTo>
                  <a:pt x="4417" y="1003278"/>
                  <a:pt x="-7673" y="1185550"/>
                  <a:pt x="13252" y="1365504"/>
                </a:cubicBezTo>
                <a:cubicBezTo>
                  <a:pt x="15534" y="1385127"/>
                  <a:pt x="46544" y="1390776"/>
                  <a:pt x="66260" y="1392008"/>
                </a:cubicBezTo>
                <a:cubicBezTo>
                  <a:pt x="119349" y="1395326"/>
                  <a:pt x="172277" y="1383173"/>
                  <a:pt x="225286" y="1378756"/>
                </a:cubicBezTo>
                <a:cubicBezTo>
                  <a:pt x="238538" y="1374339"/>
                  <a:pt x="251074" y="1365504"/>
                  <a:pt x="265043" y="1365504"/>
                </a:cubicBezTo>
                <a:cubicBezTo>
                  <a:pt x="323047" y="1365504"/>
                  <a:pt x="300149" y="1389992"/>
                  <a:pt x="318052" y="1431765"/>
                </a:cubicBezTo>
                <a:cubicBezTo>
                  <a:pt x="324326" y="1446404"/>
                  <a:pt x="333975" y="1459617"/>
                  <a:pt x="344556" y="1471521"/>
                </a:cubicBezTo>
                <a:cubicBezTo>
                  <a:pt x="369458" y="1499536"/>
                  <a:pt x="424069" y="1551035"/>
                  <a:pt x="424069" y="1551035"/>
                </a:cubicBezTo>
                <a:cubicBezTo>
                  <a:pt x="463826" y="1546617"/>
                  <a:pt x="504362" y="1546777"/>
                  <a:pt x="543339" y="1537782"/>
                </a:cubicBezTo>
                <a:cubicBezTo>
                  <a:pt x="562588" y="1533340"/>
                  <a:pt x="577288" y="1516476"/>
                  <a:pt x="596347" y="1511278"/>
                </a:cubicBezTo>
                <a:cubicBezTo>
                  <a:pt x="626482" y="1503059"/>
                  <a:pt x="658191" y="1502443"/>
                  <a:pt x="689113" y="1498026"/>
                </a:cubicBezTo>
                <a:cubicBezTo>
                  <a:pt x="819089" y="1454700"/>
                  <a:pt x="740784" y="1473841"/>
                  <a:pt x="927652" y="1458269"/>
                </a:cubicBezTo>
                <a:cubicBezTo>
                  <a:pt x="954156" y="1449434"/>
                  <a:pt x="983474" y="1446572"/>
                  <a:pt x="1007165" y="1431765"/>
                </a:cubicBezTo>
                <a:cubicBezTo>
                  <a:pt x="1039623" y="1411479"/>
                  <a:pt x="1034550" y="1367865"/>
                  <a:pt x="1046921" y="1339000"/>
                </a:cubicBezTo>
                <a:cubicBezTo>
                  <a:pt x="1053195" y="1324360"/>
                  <a:pt x="1064591" y="1312495"/>
                  <a:pt x="1073426" y="1299243"/>
                </a:cubicBezTo>
                <a:cubicBezTo>
                  <a:pt x="1077843" y="1285991"/>
                  <a:pt x="1077952" y="1270395"/>
                  <a:pt x="1086678" y="1259487"/>
                </a:cubicBezTo>
                <a:cubicBezTo>
                  <a:pt x="1096627" y="1247050"/>
                  <a:pt x="1112188" y="1240105"/>
                  <a:pt x="1126434" y="1232982"/>
                </a:cubicBezTo>
                <a:cubicBezTo>
                  <a:pt x="1160820" y="1215789"/>
                  <a:pt x="1211776" y="1213263"/>
                  <a:pt x="1245704" y="1206478"/>
                </a:cubicBezTo>
                <a:cubicBezTo>
                  <a:pt x="1287306" y="1198158"/>
                  <a:pt x="1300576" y="1192605"/>
                  <a:pt x="1338469" y="1179974"/>
                </a:cubicBezTo>
                <a:cubicBezTo>
                  <a:pt x="1347304" y="1171139"/>
                  <a:pt x="1352479" y="1153469"/>
                  <a:pt x="1364973" y="1153469"/>
                </a:cubicBezTo>
                <a:cubicBezTo>
                  <a:pt x="1394422" y="1153469"/>
                  <a:pt x="1419454" y="1202060"/>
                  <a:pt x="1431234" y="1219730"/>
                </a:cubicBezTo>
                <a:cubicBezTo>
                  <a:pt x="1445282" y="1210365"/>
                  <a:pt x="1488052" y="1185607"/>
                  <a:pt x="1497495" y="1166721"/>
                </a:cubicBezTo>
                <a:cubicBezTo>
                  <a:pt x="1509989" y="1141732"/>
                  <a:pt x="1515165" y="1113712"/>
                  <a:pt x="1524000" y="1087208"/>
                </a:cubicBezTo>
                <a:cubicBezTo>
                  <a:pt x="1528417" y="1073956"/>
                  <a:pt x="1525629" y="1055201"/>
                  <a:pt x="1537252" y="1047452"/>
                </a:cubicBezTo>
                <a:cubicBezTo>
                  <a:pt x="1563756" y="1029782"/>
                  <a:pt x="1585529" y="1000690"/>
                  <a:pt x="1616765" y="994443"/>
                </a:cubicBezTo>
                <a:cubicBezTo>
                  <a:pt x="1660939" y="985608"/>
                  <a:pt x="1705583" y="978865"/>
                  <a:pt x="1749286" y="967939"/>
                </a:cubicBezTo>
                <a:cubicBezTo>
                  <a:pt x="1776390" y="961163"/>
                  <a:pt x="1800916" y="943178"/>
                  <a:pt x="1828800" y="941435"/>
                </a:cubicBezTo>
                <a:lnTo>
                  <a:pt x="2040834" y="928182"/>
                </a:lnTo>
                <a:cubicBezTo>
                  <a:pt x="2036417" y="844252"/>
                  <a:pt x="2037596" y="759839"/>
                  <a:pt x="2027582" y="676391"/>
                </a:cubicBezTo>
                <a:cubicBezTo>
                  <a:pt x="2024253" y="648652"/>
                  <a:pt x="2001078" y="596878"/>
                  <a:pt x="2001078" y="596878"/>
                </a:cubicBezTo>
                <a:cubicBezTo>
                  <a:pt x="1996661" y="565956"/>
                  <a:pt x="1991096" y="535177"/>
                  <a:pt x="1987826" y="504113"/>
                </a:cubicBezTo>
                <a:cubicBezTo>
                  <a:pt x="1982257" y="451213"/>
                  <a:pt x="1981171" y="397869"/>
                  <a:pt x="1974573" y="345087"/>
                </a:cubicBezTo>
                <a:cubicBezTo>
                  <a:pt x="1973540" y="336825"/>
                  <a:pt x="1955110" y="264643"/>
                  <a:pt x="1948069" y="252321"/>
                </a:cubicBezTo>
                <a:cubicBezTo>
                  <a:pt x="1937111" y="233144"/>
                  <a:pt x="1921151" y="217286"/>
                  <a:pt x="1908313" y="199313"/>
                </a:cubicBezTo>
                <a:cubicBezTo>
                  <a:pt x="1899055" y="186352"/>
                  <a:pt x="1890643" y="172808"/>
                  <a:pt x="1881808" y="159556"/>
                </a:cubicBezTo>
                <a:cubicBezTo>
                  <a:pt x="1877391" y="146304"/>
                  <a:pt x="1875743" y="131778"/>
                  <a:pt x="1868556" y="119800"/>
                </a:cubicBezTo>
                <a:cubicBezTo>
                  <a:pt x="1859165" y="104148"/>
                  <a:pt x="1816277" y="72034"/>
                  <a:pt x="1802295" y="66791"/>
                </a:cubicBezTo>
                <a:cubicBezTo>
                  <a:pt x="1781205" y="58882"/>
                  <a:pt x="1758121" y="57956"/>
                  <a:pt x="1736034" y="53539"/>
                </a:cubicBezTo>
                <a:cubicBezTo>
                  <a:pt x="1722782" y="44704"/>
                  <a:pt x="1708715" y="36984"/>
                  <a:pt x="1696278" y="27035"/>
                </a:cubicBezTo>
                <a:cubicBezTo>
                  <a:pt x="1686521" y="19230"/>
                  <a:pt x="1682142" y="2297"/>
                  <a:pt x="1669773" y="530"/>
                </a:cubicBezTo>
                <a:cubicBezTo>
                  <a:pt x="1647475" y="-2656"/>
                  <a:pt x="1625600" y="9365"/>
                  <a:pt x="1603513" y="13782"/>
                </a:cubicBezTo>
                <a:cubicBezTo>
                  <a:pt x="1590261" y="22617"/>
                  <a:pt x="1575018" y="29025"/>
                  <a:pt x="1563756" y="40287"/>
                </a:cubicBezTo>
                <a:cubicBezTo>
                  <a:pt x="1514862" y="89181"/>
                  <a:pt x="1562628" y="76378"/>
                  <a:pt x="1497495" y="119800"/>
                </a:cubicBezTo>
                <a:cubicBezTo>
                  <a:pt x="1485872" y="127549"/>
                  <a:pt x="1470991" y="128635"/>
                  <a:pt x="1457739" y="133052"/>
                </a:cubicBezTo>
                <a:cubicBezTo>
                  <a:pt x="1453321" y="146304"/>
                  <a:pt x="1454364" y="162931"/>
                  <a:pt x="1444486" y="172808"/>
                </a:cubicBezTo>
                <a:cubicBezTo>
                  <a:pt x="1421961" y="195332"/>
                  <a:pt x="1391477" y="208147"/>
                  <a:pt x="1364973" y="225817"/>
                </a:cubicBezTo>
                <a:cubicBezTo>
                  <a:pt x="1313594" y="260070"/>
                  <a:pt x="1340326" y="247284"/>
                  <a:pt x="1285460" y="265574"/>
                </a:cubicBezTo>
                <a:cubicBezTo>
                  <a:pt x="1267791" y="278826"/>
                  <a:pt x="1249419" y="291190"/>
                  <a:pt x="1232452" y="305330"/>
                </a:cubicBezTo>
                <a:cubicBezTo>
                  <a:pt x="1222853" y="313329"/>
                  <a:pt x="1217431" y="326913"/>
                  <a:pt x="1205947" y="331835"/>
                </a:cubicBezTo>
                <a:cubicBezTo>
                  <a:pt x="1185244" y="340708"/>
                  <a:pt x="1161773" y="340670"/>
                  <a:pt x="1139686" y="345087"/>
                </a:cubicBezTo>
                <a:cubicBezTo>
                  <a:pt x="1126434" y="358339"/>
                  <a:pt x="1115524" y="374447"/>
                  <a:pt x="1099930" y="384843"/>
                </a:cubicBezTo>
                <a:cubicBezTo>
                  <a:pt x="1082468" y="396484"/>
                  <a:pt x="1003468" y="409437"/>
                  <a:pt x="993913" y="411348"/>
                </a:cubicBezTo>
                <a:cubicBezTo>
                  <a:pt x="980661" y="424600"/>
                  <a:pt x="964552" y="435510"/>
                  <a:pt x="954156" y="451104"/>
                </a:cubicBezTo>
                <a:cubicBezTo>
                  <a:pt x="946407" y="462727"/>
                  <a:pt x="947151" y="478367"/>
                  <a:pt x="940904" y="490861"/>
                </a:cubicBezTo>
                <a:cubicBezTo>
                  <a:pt x="935970" y="500729"/>
                  <a:pt x="903304" y="550957"/>
                  <a:pt x="887895" y="557121"/>
                </a:cubicBezTo>
                <a:cubicBezTo>
                  <a:pt x="800943" y="591902"/>
                  <a:pt x="784517" y="576340"/>
                  <a:pt x="702365" y="596878"/>
                </a:cubicBezTo>
                <a:cubicBezTo>
                  <a:pt x="507399" y="645619"/>
                  <a:pt x="774432" y="610750"/>
                  <a:pt x="463826" y="636635"/>
                </a:cubicBezTo>
                <a:cubicBezTo>
                  <a:pt x="445730" y="654730"/>
                  <a:pt x="419176" y="677818"/>
                  <a:pt x="410817" y="702895"/>
                </a:cubicBezTo>
                <a:cubicBezTo>
                  <a:pt x="395532" y="748750"/>
                  <a:pt x="412123" y="789315"/>
                  <a:pt x="371060" y="822165"/>
                </a:cubicBezTo>
                <a:cubicBezTo>
                  <a:pt x="360152" y="830891"/>
                  <a:pt x="343798" y="829170"/>
                  <a:pt x="331304" y="835417"/>
                </a:cubicBezTo>
                <a:cubicBezTo>
                  <a:pt x="317058" y="842540"/>
                  <a:pt x="304799" y="853086"/>
                  <a:pt x="291547" y="861921"/>
                </a:cubicBezTo>
                <a:cubicBezTo>
                  <a:pt x="259086" y="840280"/>
                  <a:pt x="241570" y="822165"/>
                  <a:pt x="198782" y="822165"/>
                </a:cubicBezTo>
                <a:cubicBezTo>
                  <a:pt x="184813" y="822165"/>
                  <a:pt x="172947" y="834257"/>
                  <a:pt x="159026" y="835417"/>
                </a:cubicBezTo>
                <a:lnTo>
                  <a:pt x="0" y="822165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r>
              <a:rPr lang="en-GB" dirty="0" err="1"/>
              <a:t>Alboran</a:t>
            </a:r>
            <a:r>
              <a:rPr lang="en-GB" dirty="0"/>
              <a:t> Sea</a:t>
            </a:r>
          </a:p>
          <a:p>
            <a:pPr algn="ctr"/>
            <a:r>
              <a:rPr lang="en-GB" dirty="0"/>
              <a:t>C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E9366FF-3299-43B2-965C-E1F372BE2FDD}"/>
              </a:ext>
            </a:extLst>
          </p:cNvPr>
          <p:cNvSpPr/>
          <p:nvPr/>
        </p:nvSpPr>
        <p:spPr>
          <a:xfrm>
            <a:off x="251791" y="4452730"/>
            <a:ext cx="1340789" cy="808514"/>
          </a:xfrm>
          <a:custGeom>
            <a:avLst/>
            <a:gdLst>
              <a:gd name="connsiteX0" fmla="*/ 0 w 1340789"/>
              <a:gd name="connsiteY0" fmla="*/ 0 h 808514"/>
              <a:gd name="connsiteX1" fmla="*/ 0 w 1340789"/>
              <a:gd name="connsiteY1" fmla="*/ 0 h 808514"/>
              <a:gd name="connsiteX2" fmla="*/ 132522 w 1340789"/>
              <a:gd name="connsiteY2" fmla="*/ 13253 h 808514"/>
              <a:gd name="connsiteX3" fmla="*/ 225287 w 1340789"/>
              <a:gd name="connsiteY3" fmla="*/ 26505 h 808514"/>
              <a:gd name="connsiteX4" fmla="*/ 251792 w 1340789"/>
              <a:gd name="connsiteY4" fmla="*/ 106018 h 808514"/>
              <a:gd name="connsiteX5" fmla="*/ 265044 w 1340789"/>
              <a:gd name="connsiteY5" fmla="*/ 145774 h 808514"/>
              <a:gd name="connsiteX6" fmla="*/ 291548 w 1340789"/>
              <a:gd name="connsiteY6" fmla="*/ 278296 h 808514"/>
              <a:gd name="connsiteX7" fmla="*/ 331305 w 1340789"/>
              <a:gd name="connsiteY7" fmla="*/ 304800 h 808514"/>
              <a:gd name="connsiteX8" fmla="*/ 516835 w 1340789"/>
              <a:gd name="connsiteY8" fmla="*/ 291548 h 808514"/>
              <a:gd name="connsiteX9" fmla="*/ 556592 w 1340789"/>
              <a:gd name="connsiteY9" fmla="*/ 212035 h 808514"/>
              <a:gd name="connsiteX10" fmla="*/ 596348 w 1340789"/>
              <a:gd name="connsiteY10" fmla="*/ 185531 h 808514"/>
              <a:gd name="connsiteX11" fmla="*/ 636105 w 1340789"/>
              <a:gd name="connsiteY11" fmla="*/ 145774 h 808514"/>
              <a:gd name="connsiteX12" fmla="*/ 662609 w 1340789"/>
              <a:gd name="connsiteY12" fmla="*/ 106018 h 808514"/>
              <a:gd name="connsiteX13" fmla="*/ 742122 w 1340789"/>
              <a:gd name="connsiteY13" fmla="*/ 53009 h 808514"/>
              <a:gd name="connsiteX14" fmla="*/ 1298713 w 1340789"/>
              <a:gd name="connsiteY14" fmla="*/ 66261 h 808514"/>
              <a:gd name="connsiteX15" fmla="*/ 1311966 w 1340789"/>
              <a:gd name="connsiteY15" fmla="*/ 106018 h 808514"/>
              <a:gd name="connsiteX16" fmla="*/ 1325218 w 1340789"/>
              <a:gd name="connsiteY16" fmla="*/ 265044 h 808514"/>
              <a:gd name="connsiteX17" fmla="*/ 1338470 w 1340789"/>
              <a:gd name="connsiteY17" fmla="*/ 636105 h 808514"/>
              <a:gd name="connsiteX18" fmla="*/ 1298713 w 1340789"/>
              <a:gd name="connsiteY18" fmla="*/ 649357 h 808514"/>
              <a:gd name="connsiteX19" fmla="*/ 1099931 w 1340789"/>
              <a:gd name="connsiteY19" fmla="*/ 636105 h 808514"/>
              <a:gd name="connsiteX20" fmla="*/ 1046922 w 1340789"/>
              <a:gd name="connsiteY20" fmla="*/ 609600 h 808514"/>
              <a:gd name="connsiteX21" fmla="*/ 503583 w 1340789"/>
              <a:gd name="connsiteY21" fmla="*/ 596348 h 808514"/>
              <a:gd name="connsiteX22" fmla="*/ 516835 w 1340789"/>
              <a:gd name="connsiteY22" fmla="*/ 437322 h 808514"/>
              <a:gd name="connsiteX23" fmla="*/ 490331 w 1340789"/>
              <a:gd name="connsiteY23" fmla="*/ 397566 h 808514"/>
              <a:gd name="connsiteX24" fmla="*/ 437322 w 1340789"/>
              <a:gd name="connsiteY24" fmla="*/ 410818 h 808514"/>
              <a:gd name="connsiteX25" fmla="*/ 384313 w 1340789"/>
              <a:gd name="connsiteY25" fmla="*/ 477079 h 808514"/>
              <a:gd name="connsiteX26" fmla="*/ 331305 w 1340789"/>
              <a:gd name="connsiteY26" fmla="*/ 490331 h 808514"/>
              <a:gd name="connsiteX27" fmla="*/ 278296 w 1340789"/>
              <a:gd name="connsiteY27" fmla="*/ 516835 h 808514"/>
              <a:gd name="connsiteX28" fmla="*/ 119270 w 1340789"/>
              <a:gd name="connsiteY28" fmla="*/ 808383 h 808514"/>
              <a:gd name="connsiteX29" fmla="*/ 53009 w 1340789"/>
              <a:gd name="connsiteY29" fmla="*/ 795131 h 808514"/>
              <a:gd name="connsiteX30" fmla="*/ 39757 w 1340789"/>
              <a:gd name="connsiteY30" fmla="*/ 132522 h 808514"/>
              <a:gd name="connsiteX31" fmla="*/ 13252 w 1340789"/>
              <a:gd name="connsiteY31" fmla="*/ 53009 h 808514"/>
              <a:gd name="connsiteX32" fmla="*/ 0 w 1340789"/>
              <a:gd name="connsiteY32" fmla="*/ 0 h 80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40789" h="808514">
                <a:moveTo>
                  <a:pt x="0" y="0"/>
                </a:moveTo>
                <a:lnTo>
                  <a:pt x="0" y="0"/>
                </a:lnTo>
                <a:lnTo>
                  <a:pt x="132522" y="13253"/>
                </a:lnTo>
                <a:cubicBezTo>
                  <a:pt x="163544" y="16903"/>
                  <a:pt x="200631" y="7328"/>
                  <a:pt x="225287" y="26505"/>
                </a:cubicBezTo>
                <a:cubicBezTo>
                  <a:pt x="247340" y="43657"/>
                  <a:pt x="242957" y="79514"/>
                  <a:pt x="251792" y="106018"/>
                </a:cubicBezTo>
                <a:cubicBezTo>
                  <a:pt x="256209" y="119270"/>
                  <a:pt x="262305" y="132076"/>
                  <a:pt x="265044" y="145774"/>
                </a:cubicBezTo>
                <a:cubicBezTo>
                  <a:pt x="273879" y="189948"/>
                  <a:pt x="274222" y="236713"/>
                  <a:pt x="291548" y="278296"/>
                </a:cubicBezTo>
                <a:cubicBezTo>
                  <a:pt x="297674" y="292998"/>
                  <a:pt x="318053" y="295965"/>
                  <a:pt x="331305" y="304800"/>
                </a:cubicBezTo>
                <a:cubicBezTo>
                  <a:pt x="393148" y="300383"/>
                  <a:pt x="456685" y="306585"/>
                  <a:pt x="516835" y="291548"/>
                </a:cubicBezTo>
                <a:cubicBezTo>
                  <a:pt x="544761" y="284567"/>
                  <a:pt x="543851" y="227961"/>
                  <a:pt x="556592" y="212035"/>
                </a:cubicBezTo>
                <a:cubicBezTo>
                  <a:pt x="566541" y="199598"/>
                  <a:pt x="584113" y="195727"/>
                  <a:pt x="596348" y="185531"/>
                </a:cubicBezTo>
                <a:cubicBezTo>
                  <a:pt x="610746" y="173533"/>
                  <a:pt x="624107" y="160172"/>
                  <a:pt x="636105" y="145774"/>
                </a:cubicBezTo>
                <a:cubicBezTo>
                  <a:pt x="646301" y="133539"/>
                  <a:pt x="650623" y="116506"/>
                  <a:pt x="662609" y="106018"/>
                </a:cubicBezTo>
                <a:cubicBezTo>
                  <a:pt x="686582" y="85042"/>
                  <a:pt x="742122" y="53009"/>
                  <a:pt x="742122" y="53009"/>
                </a:cubicBezTo>
                <a:cubicBezTo>
                  <a:pt x="927652" y="57426"/>
                  <a:pt x="1113928" y="49072"/>
                  <a:pt x="1298713" y="66261"/>
                </a:cubicBezTo>
                <a:cubicBezTo>
                  <a:pt x="1312622" y="67555"/>
                  <a:pt x="1310120" y="92171"/>
                  <a:pt x="1311966" y="106018"/>
                </a:cubicBezTo>
                <a:cubicBezTo>
                  <a:pt x="1318996" y="158744"/>
                  <a:pt x="1320801" y="212035"/>
                  <a:pt x="1325218" y="265044"/>
                </a:cubicBezTo>
                <a:cubicBezTo>
                  <a:pt x="1329635" y="388731"/>
                  <a:pt x="1346986" y="512632"/>
                  <a:pt x="1338470" y="636105"/>
                </a:cubicBezTo>
                <a:cubicBezTo>
                  <a:pt x="1337509" y="650041"/>
                  <a:pt x="1312682" y="649357"/>
                  <a:pt x="1298713" y="649357"/>
                </a:cubicBezTo>
                <a:cubicBezTo>
                  <a:pt x="1232305" y="649357"/>
                  <a:pt x="1166192" y="640522"/>
                  <a:pt x="1099931" y="636105"/>
                </a:cubicBezTo>
                <a:cubicBezTo>
                  <a:pt x="1082261" y="627270"/>
                  <a:pt x="1066634" y="610914"/>
                  <a:pt x="1046922" y="609600"/>
                </a:cubicBezTo>
                <a:cubicBezTo>
                  <a:pt x="866156" y="597549"/>
                  <a:pt x="675879" y="652344"/>
                  <a:pt x="503583" y="596348"/>
                </a:cubicBezTo>
                <a:cubicBezTo>
                  <a:pt x="452995" y="579907"/>
                  <a:pt x="512418" y="490331"/>
                  <a:pt x="516835" y="437322"/>
                </a:cubicBezTo>
                <a:cubicBezTo>
                  <a:pt x="508000" y="424070"/>
                  <a:pt x="505441" y="402602"/>
                  <a:pt x="490331" y="397566"/>
                </a:cubicBezTo>
                <a:cubicBezTo>
                  <a:pt x="473052" y="391806"/>
                  <a:pt x="452477" y="400715"/>
                  <a:pt x="437322" y="410818"/>
                </a:cubicBezTo>
                <a:cubicBezTo>
                  <a:pt x="381134" y="448276"/>
                  <a:pt x="439930" y="449270"/>
                  <a:pt x="384313" y="477079"/>
                </a:cubicBezTo>
                <a:cubicBezTo>
                  <a:pt x="368023" y="485224"/>
                  <a:pt x="348359" y="483936"/>
                  <a:pt x="331305" y="490331"/>
                </a:cubicBezTo>
                <a:cubicBezTo>
                  <a:pt x="312808" y="497267"/>
                  <a:pt x="295966" y="508000"/>
                  <a:pt x="278296" y="516835"/>
                </a:cubicBezTo>
                <a:cubicBezTo>
                  <a:pt x="265073" y="781297"/>
                  <a:pt x="350682" y="793920"/>
                  <a:pt x="119270" y="808383"/>
                </a:cubicBezTo>
                <a:cubicBezTo>
                  <a:pt x="96789" y="809788"/>
                  <a:pt x="75096" y="799548"/>
                  <a:pt x="53009" y="795131"/>
                </a:cubicBezTo>
                <a:cubicBezTo>
                  <a:pt x="48592" y="574261"/>
                  <a:pt x="51575" y="353120"/>
                  <a:pt x="39757" y="132522"/>
                </a:cubicBezTo>
                <a:cubicBezTo>
                  <a:pt x="38262" y="104624"/>
                  <a:pt x="13252" y="80947"/>
                  <a:pt x="13252" y="53009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dirty="0"/>
              <a:t>Gut of Gibraltar</a:t>
            </a:r>
          </a:p>
          <a:p>
            <a:pPr algn="ctr"/>
            <a:r>
              <a:rPr lang="en-GB" sz="1200" dirty="0"/>
              <a:t>C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C051611-704C-4958-9524-75D3CD6E8C60}"/>
              </a:ext>
            </a:extLst>
          </p:cNvPr>
          <p:cNvSpPr/>
          <p:nvPr/>
        </p:nvSpPr>
        <p:spPr>
          <a:xfrm>
            <a:off x="2521142" y="2173357"/>
            <a:ext cx="1632922" cy="1881808"/>
          </a:xfrm>
          <a:custGeom>
            <a:avLst/>
            <a:gdLst>
              <a:gd name="connsiteX0" fmla="*/ 1268980 w 1632922"/>
              <a:gd name="connsiteY0" fmla="*/ 0 h 1881808"/>
              <a:gd name="connsiteX1" fmla="*/ 1268980 w 1632922"/>
              <a:gd name="connsiteY1" fmla="*/ 0 h 1881808"/>
              <a:gd name="connsiteX2" fmla="*/ 1335241 w 1632922"/>
              <a:gd name="connsiteY2" fmla="*/ 159026 h 1881808"/>
              <a:gd name="connsiteX3" fmla="*/ 1401501 w 1632922"/>
              <a:gd name="connsiteY3" fmla="*/ 251791 h 1881808"/>
              <a:gd name="connsiteX4" fmla="*/ 1414754 w 1632922"/>
              <a:gd name="connsiteY4" fmla="*/ 304800 h 1881808"/>
              <a:gd name="connsiteX5" fmla="*/ 1494267 w 1632922"/>
              <a:gd name="connsiteY5" fmla="*/ 410817 h 1881808"/>
              <a:gd name="connsiteX6" fmla="*/ 1520771 w 1632922"/>
              <a:gd name="connsiteY6" fmla="*/ 450573 h 1881808"/>
              <a:gd name="connsiteX7" fmla="*/ 1613536 w 1632922"/>
              <a:gd name="connsiteY7" fmla="*/ 530086 h 1881808"/>
              <a:gd name="connsiteX8" fmla="*/ 1613536 w 1632922"/>
              <a:gd name="connsiteY8" fmla="*/ 689113 h 1881808"/>
              <a:gd name="connsiteX9" fmla="*/ 1573780 w 1632922"/>
              <a:gd name="connsiteY9" fmla="*/ 715617 h 1881808"/>
              <a:gd name="connsiteX10" fmla="*/ 1494267 w 1632922"/>
              <a:gd name="connsiteY10" fmla="*/ 808382 h 1881808"/>
              <a:gd name="connsiteX11" fmla="*/ 1441258 w 1632922"/>
              <a:gd name="connsiteY11" fmla="*/ 901147 h 1881808"/>
              <a:gd name="connsiteX12" fmla="*/ 1428006 w 1632922"/>
              <a:gd name="connsiteY12" fmla="*/ 940904 h 1881808"/>
              <a:gd name="connsiteX13" fmla="*/ 1441258 w 1632922"/>
              <a:gd name="connsiteY13" fmla="*/ 1046921 h 1881808"/>
              <a:gd name="connsiteX14" fmla="*/ 1494267 w 1632922"/>
              <a:gd name="connsiteY14" fmla="*/ 1099930 h 1881808"/>
              <a:gd name="connsiteX15" fmla="*/ 1520771 w 1632922"/>
              <a:gd name="connsiteY15" fmla="*/ 1179443 h 1881808"/>
              <a:gd name="connsiteX16" fmla="*/ 1507519 w 1632922"/>
              <a:gd name="connsiteY16" fmla="*/ 1245704 h 1881808"/>
              <a:gd name="connsiteX17" fmla="*/ 1454510 w 1632922"/>
              <a:gd name="connsiteY17" fmla="*/ 1311965 h 1881808"/>
              <a:gd name="connsiteX18" fmla="*/ 1414754 w 1632922"/>
              <a:gd name="connsiteY18" fmla="*/ 1338469 h 1881808"/>
              <a:gd name="connsiteX19" fmla="*/ 1348493 w 1632922"/>
              <a:gd name="connsiteY19" fmla="*/ 1378226 h 1881808"/>
              <a:gd name="connsiteX20" fmla="*/ 1229223 w 1632922"/>
              <a:gd name="connsiteY20" fmla="*/ 1391478 h 1881808"/>
              <a:gd name="connsiteX21" fmla="*/ 1189467 w 1632922"/>
              <a:gd name="connsiteY21" fmla="*/ 1417982 h 1881808"/>
              <a:gd name="connsiteX22" fmla="*/ 1162962 w 1632922"/>
              <a:gd name="connsiteY22" fmla="*/ 1457739 h 1881808"/>
              <a:gd name="connsiteX23" fmla="*/ 1123206 w 1632922"/>
              <a:gd name="connsiteY23" fmla="*/ 1470991 h 1881808"/>
              <a:gd name="connsiteX24" fmla="*/ 1070197 w 1632922"/>
              <a:gd name="connsiteY24" fmla="*/ 1497495 h 1881808"/>
              <a:gd name="connsiteX25" fmla="*/ 990684 w 1632922"/>
              <a:gd name="connsiteY25" fmla="*/ 1524000 h 1881808"/>
              <a:gd name="connsiteX26" fmla="*/ 950928 w 1632922"/>
              <a:gd name="connsiteY26" fmla="*/ 1537252 h 1881808"/>
              <a:gd name="connsiteX27" fmla="*/ 924423 w 1632922"/>
              <a:gd name="connsiteY27" fmla="*/ 1563756 h 1881808"/>
              <a:gd name="connsiteX28" fmla="*/ 805154 w 1632922"/>
              <a:gd name="connsiteY28" fmla="*/ 1563756 h 1881808"/>
              <a:gd name="connsiteX29" fmla="*/ 752145 w 1632922"/>
              <a:gd name="connsiteY29" fmla="*/ 1537252 h 1881808"/>
              <a:gd name="connsiteX30" fmla="*/ 699136 w 1632922"/>
              <a:gd name="connsiteY30" fmla="*/ 1484243 h 1881808"/>
              <a:gd name="connsiteX31" fmla="*/ 619623 w 1632922"/>
              <a:gd name="connsiteY31" fmla="*/ 1537252 h 1881808"/>
              <a:gd name="connsiteX32" fmla="*/ 579867 w 1632922"/>
              <a:gd name="connsiteY32" fmla="*/ 1563756 h 1881808"/>
              <a:gd name="connsiteX33" fmla="*/ 526858 w 1632922"/>
              <a:gd name="connsiteY33" fmla="*/ 1616765 h 1881808"/>
              <a:gd name="connsiteX34" fmla="*/ 487101 w 1632922"/>
              <a:gd name="connsiteY34" fmla="*/ 1643269 h 1881808"/>
              <a:gd name="connsiteX35" fmla="*/ 447345 w 1632922"/>
              <a:gd name="connsiteY35" fmla="*/ 1683026 h 1881808"/>
              <a:gd name="connsiteX36" fmla="*/ 354580 w 1632922"/>
              <a:gd name="connsiteY36" fmla="*/ 1696278 h 1881808"/>
              <a:gd name="connsiteX37" fmla="*/ 248562 w 1632922"/>
              <a:gd name="connsiteY37" fmla="*/ 1789043 h 1881808"/>
              <a:gd name="connsiteX38" fmla="*/ 169049 w 1632922"/>
              <a:gd name="connsiteY38" fmla="*/ 1815547 h 1881808"/>
              <a:gd name="connsiteX39" fmla="*/ 142545 w 1632922"/>
              <a:gd name="connsiteY39" fmla="*/ 1842052 h 1881808"/>
              <a:gd name="connsiteX40" fmla="*/ 102788 w 1632922"/>
              <a:gd name="connsiteY40" fmla="*/ 1855304 h 1881808"/>
              <a:gd name="connsiteX41" fmla="*/ 63032 w 1632922"/>
              <a:gd name="connsiteY41" fmla="*/ 1881808 h 1881808"/>
              <a:gd name="connsiteX42" fmla="*/ 10023 w 1632922"/>
              <a:gd name="connsiteY42" fmla="*/ 1868556 h 1881808"/>
              <a:gd name="connsiteX43" fmla="*/ 49780 w 1632922"/>
              <a:gd name="connsiteY43" fmla="*/ 1736034 h 1881808"/>
              <a:gd name="connsiteX44" fmla="*/ 63032 w 1632922"/>
              <a:gd name="connsiteY44" fmla="*/ 1696278 h 1881808"/>
              <a:gd name="connsiteX45" fmla="*/ 116041 w 1632922"/>
              <a:gd name="connsiteY45" fmla="*/ 1630017 h 1881808"/>
              <a:gd name="connsiteX46" fmla="*/ 155797 w 1632922"/>
              <a:gd name="connsiteY46" fmla="*/ 1603513 h 1881808"/>
              <a:gd name="connsiteX47" fmla="*/ 208806 w 1632922"/>
              <a:gd name="connsiteY47" fmla="*/ 1590260 h 1881808"/>
              <a:gd name="connsiteX48" fmla="*/ 328075 w 1632922"/>
              <a:gd name="connsiteY48" fmla="*/ 1524000 h 1881808"/>
              <a:gd name="connsiteX49" fmla="*/ 341328 w 1632922"/>
              <a:gd name="connsiteY49" fmla="*/ 1484243 h 1881808"/>
              <a:gd name="connsiteX50" fmla="*/ 328075 w 1632922"/>
              <a:gd name="connsiteY50" fmla="*/ 1404730 h 1881808"/>
              <a:gd name="connsiteX51" fmla="*/ 248562 w 1632922"/>
              <a:gd name="connsiteY51" fmla="*/ 1338469 h 1881808"/>
              <a:gd name="connsiteX52" fmla="*/ 235310 w 1632922"/>
              <a:gd name="connsiteY52" fmla="*/ 1285460 h 1881808"/>
              <a:gd name="connsiteX53" fmla="*/ 208806 w 1632922"/>
              <a:gd name="connsiteY53" fmla="*/ 1245704 h 1881808"/>
              <a:gd name="connsiteX54" fmla="*/ 182301 w 1632922"/>
              <a:gd name="connsiteY54" fmla="*/ 1192695 h 1881808"/>
              <a:gd name="connsiteX55" fmla="*/ 129293 w 1632922"/>
              <a:gd name="connsiteY55" fmla="*/ 1113182 h 1881808"/>
              <a:gd name="connsiteX56" fmla="*/ 142545 w 1632922"/>
              <a:gd name="connsiteY56" fmla="*/ 887895 h 1881808"/>
              <a:gd name="connsiteX57" fmla="*/ 169049 w 1632922"/>
              <a:gd name="connsiteY57" fmla="*/ 848139 h 1881808"/>
              <a:gd name="connsiteX58" fmla="*/ 261815 w 1632922"/>
              <a:gd name="connsiteY58" fmla="*/ 834886 h 1881808"/>
              <a:gd name="connsiteX59" fmla="*/ 288319 w 1632922"/>
              <a:gd name="connsiteY59" fmla="*/ 755373 h 1881808"/>
              <a:gd name="connsiteX60" fmla="*/ 381084 w 1632922"/>
              <a:gd name="connsiteY60" fmla="*/ 675860 h 1881808"/>
              <a:gd name="connsiteX61" fmla="*/ 473849 w 1632922"/>
              <a:gd name="connsiteY61" fmla="*/ 556591 h 1881808"/>
              <a:gd name="connsiteX62" fmla="*/ 632875 w 1632922"/>
              <a:gd name="connsiteY62" fmla="*/ 530086 h 1881808"/>
              <a:gd name="connsiteX63" fmla="*/ 540110 w 1632922"/>
              <a:gd name="connsiteY63" fmla="*/ 516834 h 1881808"/>
              <a:gd name="connsiteX64" fmla="*/ 553362 w 1632922"/>
              <a:gd name="connsiteY64" fmla="*/ 477078 h 1881808"/>
              <a:gd name="connsiteX65" fmla="*/ 619623 w 1632922"/>
              <a:gd name="connsiteY65" fmla="*/ 450573 h 1881808"/>
              <a:gd name="connsiteX66" fmla="*/ 685884 w 1632922"/>
              <a:gd name="connsiteY66" fmla="*/ 410817 h 1881808"/>
              <a:gd name="connsiteX67" fmla="*/ 765397 w 1632922"/>
              <a:gd name="connsiteY67" fmla="*/ 371060 h 1881808"/>
              <a:gd name="connsiteX68" fmla="*/ 791901 w 1632922"/>
              <a:gd name="connsiteY68" fmla="*/ 331304 h 1881808"/>
              <a:gd name="connsiteX69" fmla="*/ 831658 w 1632922"/>
              <a:gd name="connsiteY69" fmla="*/ 304800 h 1881808"/>
              <a:gd name="connsiteX70" fmla="*/ 884667 w 1632922"/>
              <a:gd name="connsiteY70" fmla="*/ 265043 h 1881808"/>
              <a:gd name="connsiteX71" fmla="*/ 937675 w 1632922"/>
              <a:gd name="connsiteY71" fmla="*/ 238539 h 1881808"/>
              <a:gd name="connsiteX72" fmla="*/ 964180 w 1632922"/>
              <a:gd name="connsiteY72" fmla="*/ 212034 h 1881808"/>
              <a:gd name="connsiteX73" fmla="*/ 1043693 w 1632922"/>
              <a:gd name="connsiteY73" fmla="*/ 172278 h 1881808"/>
              <a:gd name="connsiteX74" fmla="*/ 1176215 w 1632922"/>
              <a:gd name="connsiteY74" fmla="*/ 79513 h 1881808"/>
              <a:gd name="connsiteX75" fmla="*/ 1202719 w 1632922"/>
              <a:gd name="connsiteY75" fmla="*/ 53008 h 1881808"/>
              <a:gd name="connsiteX76" fmla="*/ 1255728 w 1632922"/>
              <a:gd name="connsiteY76" fmla="*/ 39756 h 1881808"/>
              <a:gd name="connsiteX77" fmla="*/ 1268980 w 1632922"/>
              <a:gd name="connsiteY77" fmla="*/ 0 h 188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632922" h="1881808">
                <a:moveTo>
                  <a:pt x="1268980" y="0"/>
                </a:moveTo>
                <a:lnTo>
                  <a:pt x="1268980" y="0"/>
                </a:lnTo>
                <a:cubicBezTo>
                  <a:pt x="1293071" y="64243"/>
                  <a:pt x="1303687" y="103808"/>
                  <a:pt x="1335241" y="159026"/>
                </a:cubicBezTo>
                <a:cubicBezTo>
                  <a:pt x="1350742" y="186153"/>
                  <a:pt x="1384437" y="229039"/>
                  <a:pt x="1401501" y="251791"/>
                </a:cubicBezTo>
                <a:cubicBezTo>
                  <a:pt x="1405919" y="269461"/>
                  <a:pt x="1406609" y="288509"/>
                  <a:pt x="1414754" y="304800"/>
                </a:cubicBezTo>
                <a:cubicBezTo>
                  <a:pt x="1476404" y="428100"/>
                  <a:pt x="1444566" y="348692"/>
                  <a:pt x="1494267" y="410817"/>
                </a:cubicBezTo>
                <a:cubicBezTo>
                  <a:pt x="1504217" y="423254"/>
                  <a:pt x="1510406" y="438480"/>
                  <a:pt x="1520771" y="450573"/>
                </a:cubicBezTo>
                <a:cubicBezTo>
                  <a:pt x="1563619" y="500562"/>
                  <a:pt x="1566643" y="498824"/>
                  <a:pt x="1613536" y="530086"/>
                </a:cubicBezTo>
                <a:cubicBezTo>
                  <a:pt x="1633821" y="590944"/>
                  <a:pt x="1644412" y="604204"/>
                  <a:pt x="1613536" y="689113"/>
                </a:cubicBezTo>
                <a:cubicBezTo>
                  <a:pt x="1608093" y="704081"/>
                  <a:pt x="1585873" y="705252"/>
                  <a:pt x="1573780" y="715617"/>
                </a:cubicBezTo>
                <a:cubicBezTo>
                  <a:pt x="1523791" y="758465"/>
                  <a:pt x="1525529" y="761489"/>
                  <a:pt x="1494267" y="808382"/>
                </a:cubicBezTo>
                <a:cubicBezTo>
                  <a:pt x="1463882" y="899538"/>
                  <a:pt x="1505442" y="788825"/>
                  <a:pt x="1441258" y="901147"/>
                </a:cubicBezTo>
                <a:cubicBezTo>
                  <a:pt x="1434327" y="913276"/>
                  <a:pt x="1432423" y="927652"/>
                  <a:pt x="1428006" y="940904"/>
                </a:cubicBezTo>
                <a:cubicBezTo>
                  <a:pt x="1432423" y="976243"/>
                  <a:pt x="1427560" y="1014047"/>
                  <a:pt x="1441258" y="1046921"/>
                </a:cubicBezTo>
                <a:cubicBezTo>
                  <a:pt x="1450869" y="1069987"/>
                  <a:pt x="1494267" y="1099930"/>
                  <a:pt x="1494267" y="1099930"/>
                </a:cubicBezTo>
                <a:cubicBezTo>
                  <a:pt x="1503102" y="1126434"/>
                  <a:pt x="1526250" y="1152048"/>
                  <a:pt x="1520771" y="1179443"/>
                </a:cubicBezTo>
                <a:cubicBezTo>
                  <a:pt x="1516354" y="1201530"/>
                  <a:pt x="1515428" y="1224614"/>
                  <a:pt x="1507519" y="1245704"/>
                </a:cubicBezTo>
                <a:cubicBezTo>
                  <a:pt x="1500139" y="1265384"/>
                  <a:pt x="1471837" y="1298103"/>
                  <a:pt x="1454510" y="1311965"/>
                </a:cubicBezTo>
                <a:cubicBezTo>
                  <a:pt x="1442073" y="1321914"/>
                  <a:pt x="1427191" y="1328520"/>
                  <a:pt x="1414754" y="1338469"/>
                </a:cubicBezTo>
                <a:cubicBezTo>
                  <a:pt x="1379033" y="1367046"/>
                  <a:pt x="1399363" y="1369748"/>
                  <a:pt x="1348493" y="1378226"/>
                </a:cubicBezTo>
                <a:cubicBezTo>
                  <a:pt x="1309036" y="1384802"/>
                  <a:pt x="1268980" y="1387061"/>
                  <a:pt x="1229223" y="1391478"/>
                </a:cubicBezTo>
                <a:cubicBezTo>
                  <a:pt x="1215971" y="1400313"/>
                  <a:pt x="1200729" y="1406720"/>
                  <a:pt x="1189467" y="1417982"/>
                </a:cubicBezTo>
                <a:cubicBezTo>
                  <a:pt x="1178205" y="1429244"/>
                  <a:pt x="1175399" y="1447789"/>
                  <a:pt x="1162962" y="1457739"/>
                </a:cubicBezTo>
                <a:cubicBezTo>
                  <a:pt x="1152054" y="1466465"/>
                  <a:pt x="1136045" y="1465488"/>
                  <a:pt x="1123206" y="1470991"/>
                </a:cubicBezTo>
                <a:cubicBezTo>
                  <a:pt x="1105048" y="1478773"/>
                  <a:pt x="1088539" y="1490158"/>
                  <a:pt x="1070197" y="1497495"/>
                </a:cubicBezTo>
                <a:cubicBezTo>
                  <a:pt x="1044257" y="1507871"/>
                  <a:pt x="1017188" y="1515165"/>
                  <a:pt x="990684" y="1524000"/>
                </a:cubicBezTo>
                <a:lnTo>
                  <a:pt x="950928" y="1537252"/>
                </a:lnTo>
                <a:cubicBezTo>
                  <a:pt x="942093" y="1546087"/>
                  <a:pt x="935598" y="1558168"/>
                  <a:pt x="924423" y="1563756"/>
                </a:cubicBezTo>
                <a:cubicBezTo>
                  <a:pt x="876298" y="1587818"/>
                  <a:pt x="856211" y="1573967"/>
                  <a:pt x="805154" y="1563756"/>
                </a:cubicBezTo>
                <a:cubicBezTo>
                  <a:pt x="787484" y="1554921"/>
                  <a:pt x="767949" y="1549105"/>
                  <a:pt x="752145" y="1537252"/>
                </a:cubicBezTo>
                <a:cubicBezTo>
                  <a:pt x="732154" y="1522259"/>
                  <a:pt x="699136" y="1484243"/>
                  <a:pt x="699136" y="1484243"/>
                </a:cubicBezTo>
                <a:cubicBezTo>
                  <a:pt x="602770" y="1508335"/>
                  <a:pt x="680635" y="1476240"/>
                  <a:pt x="619623" y="1537252"/>
                </a:cubicBezTo>
                <a:cubicBezTo>
                  <a:pt x="608361" y="1548514"/>
                  <a:pt x="591960" y="1553391"/>
                  <a:pt x="579867" y="1563756"/>
                </a:cubicBezTo>
                <a:cubicBezTo>
                  <a:pt x="560894" y="1580018"/>
                  <a:pt x="547650" y="1602904"/>
                  <a:pt x="526858" y="1616765"/>
                </a:cubicBezTo>
                <a:cubicBezTo>
                  <a:pt x="513606" y="1625600"/>
                  <a:pt x="499337" y="1633073"/>
                  <a:pt x="487101" y="1643269"/>
                </a:cubicBezTo>
                <a:cubicBezTo>
                  <a:pt x="472703" y="1655267"/>
                  <a:pt x="464746" y="1676066"/>
                  <a:pt x="447345" y="1683026"/>
                </a:cubicBezTo>
                <a:cubicBezTo>
                  <a:pt x="418344" y="1694627"/>
                  <a:pt x="385502" y="1691861"/>
                  <a:pt x="354580" y="1696278"/>
                </a:cubicBezTo>
                <a:cubicBezTo>
                  <a:pt x="328630" y="1722228"/>
                  <a:pt x="288012" y="1771510"/>
                  <a:pt x="248562" y="1789043"/>
                </a:cubicBezTo>
                <a:cubicBezTo>
                  <a:pt x="223032" y="1800390"/>
                  <a:pt x="169049" y="1815547"/>
                  <a:pt x="169049" y="1815547"/>
                </a:cubicBezTo>
                <a:cubicBezTo>
                  <a:pt x="160214" y="1824382"/>
                  <a:pt x="153259" y="1835624"/>
                  <a:pt x="142545" y="1842052"/>
                </a:cubicBezTo>
                <a:cubicBezTo>
                  <a:pt x="130567" y="1849239"/>
                  <a:pt x="115282" y="1849057"/>
                  <a:pt x="102788" y="1855304"/>
                </a:cubicBezTo>
                <a:cubicBezTo>
                  <a:pt x="88542" y="1862427"/>
                  <a:pt x="76284" y="1872973"/>
                  <a:pt x="63032" y="1881808"/>
                </a:cubicBezTo>
                <a:cubicBezTo>
                  <a:pt x="45362" y="1877391"/>
                  <a:pt x="15783" y="1885835"/>
                  <a:pt x="10023" y="1868556"/>
                </a:cubicBezTo>
                <a:cubicBezTo>
                  <a:pt x="-15881" y="1790846"/>
                  <a:pt x="12373" y="1773441"/>
                  <a:pt x="49780" y="1736034"/>
                </a:cubicBezTo>
                <a:cubicBezTo>
                  <a:pt x="54197" y="1722782"/>
                  <a:pt x="56785" y="1708772"/>
                  <a:pt x="63032" y="1696278"/>
                </a:cubicBezTo>
                <a:cubicBezTo>
                  <a:pt x="74513" y="1673315"/>
                  <a:pt x="95495" y="1646454"/>
                  <a:pt x="116041" y="1630017"/>
                </a:cubicBezTo>
                <a:cubicBezTo>
                  <a:pt x="128478" y="1620068"/>
                  <a:pt x="141158" y="1609787"/>
                  <a:pt x="155797" y="1603513"/>
                </a:cubicBezTo>
                <a:cubicBezTo>
                  <a:pt x="172538" y="1596338"/>
                  <a:pt x="191136" y="1594678"/>
                  <a:pt x="208806" y="1590260"/>
                </a:cubicBezTo>
                <a:cubicBezTo>
                  <a:pt x="299942" y="1529504"/>
                  <a:pt x="258100" y="1547325"/>
                  <a:pt x="328075" y="1524000"/>
                </a:cubicBezTo>
                <a:cubicBezTo>
                  <a:pt x="332493" y="1510748"/>
                  <a:pt x="341328" y="1498212"/>
                  <a:pt x="341328" y="1484243"/>
                </a:cubicBezTo>
                <a:cubicBezTo>
                  <a:pt x="341328" y="1457373"/>
                  <a:pt x="338988" y="1429284"/>
                  <a:pt x="328075" y="1404730"/>
                </a:cubicBezTo>
                <a:cubicBezTo>
                  <a:pt x="317333" y="1380561"/>
                  <a:pt x="269685" y="1352550"/>
                  <a:pt x="248562" y="1338469"/>
                </a:cubicBezTo>
                <a:cubicBezTo>
                  <a:pt x="244145" y="1320799"/>
                  <a:pt x="242485" y="1302201"/>
                  <a:pt x="235310" y="1285460"/>
                </a:cubicBezTo>
                <a:cubicBezTo>
                  <a:pt x="229036" y="1270821"/>
                  <a:pt x="216708" y="1259532"/>
                  <a:pt x="208806" y="1245704"/>
                </a:cubicBezTo>
                <a:cubicBezTo>
                  <a:pt x="199005" y="1228552"/>
                  <a:pt x="192465" y="1209635"/>
                  <a:pt x="182301" y="1192695"/>
                </a:cubicBezTo>
                <a:cubicBezTo>
                  <a:pt x="165912" y="1165380"/>
                  <a:pt x="129293" y="1113182"/>
                  <a:pt x="129293" y="1113182"/>
                </a:cubicBezTo>
                <a:cubicBezTo>
                  <a:pt x="133710" y="1038086"/>
                  <a:pt x="131386" y="962288"/>
                  <a:pt x="142545" y="887895"/>
                </a:cubicBezTo>
                <a:cubicBezTo>
                  <a:pt x="144908" y="872144"/>
                  <a:pt x="154495" y="854608"/>
                  <a:pt x="169049" y="848139"/>
                </a:cubicBezTo>
                <a:cubicBezTo>
                  <a:pt x="197593" y="835453"/>
                  <a:pt x="230893" y="839304"/>
                  <a:pt x="261815" y="834886"/>
                </a:cubicBezTo>
                <a:cubicBezTo>
                  <a:pt x="270650" y="808382"/>
                  <a:pt x="265073" y="770870"/>
                  <a:pt x="288319" y="755373"/>
                </a:cubicBezTo>
                <a:cubicBezTo>
                  <a:pt x="318144" y="735490"/>
                  <a:pt x="365016" y="707996"/>
                  <a:pt x="381084" y="675860"/>
                </a:cubicBezTo>
                <a:cubicBezTo>
                  <a:pt x="399811" y="638406"/>
                  <a:pt x="428004" y="568052"/>
                  <a:pt x="473849" y="556591"/>
                </a:cubicBezTo>
                <a:cubicBezTo>
                  <a:pt x="561409" y="534701"/>
                  <a:pt x="508785" y="545598"/>
                  <a:pt x="632875" y="530086"/>
                </a:cubicBezTo>
                <a:cubicBezTo>
                  <a:pt x="601953" y="525669"/>
                  <a:pt x="566100" y="534160"/>
                  <a:pt x="540110" y="516834"/>
                </a:cubicBezTo>
                <a:cubicBezTo>
                  <a:pt x="528487" y="509086"/>
                  <a:pt x="542631" y="486021"/>
                  <a:pt x="553362" y="477078"/>
                </a:cubicBezTo>
                <a:cubicBezTo>
                  <a:pt x="571637" y="461849"/>
                  <a:pt x="597536" y="459408"/>
                  <a:pt x="619623" y="450573"/>
                </a:cubicBezTo>
                <a:cubicBezTo>
                  <a:pt x="671393" y="398805"/>
                  <a:pt x="617071" y="445223"/>
                  <a:pt x="685884" y="410817"/>
                </a:cubicBezTo>
                <a:cubicBezTo>
                  <a:pt x="788650" y="359434"/>
                  <a:pt x="665463" y="404374"/>
                  <a:pt x="765397" y="371060"/>
                </a:cubicBezTo>
                <a:cubicBezTo>
                  <a:pt x="774232" y="357808"/>
                  <a:pt x="780639" y="342566"/>
                  <a:pt x="791901" y="331304"/>
                </a:cubicBezTo>
                <a:cubicBezTo>
                  <a:pt x="803163" y="320042"/>
                  <a:pt x="818697" y="314057"/>
                  <a:pt x="831658" y="304800"/>
                </a:cubicBezTo>
                <a:cubicBezTo>
                  <a:pt x="849631" y="291962"/>
                  <a:pt x="865937" y="276749"/>
                  <a:pt x="884667" y="265043"/>
                </a:cubicBezTo>
                <a:cubicBezTo>
                  <a:pt x="901419" y="254573"/>
                  <a:pt x="921238" y="249497"/>
                  <a:pt x="937675" y="238539"/>
                </a:cubicBezTo>
                <a:cubicBezTo>
                  <a:pt x="948071" y="231608"/>
                  <a:pt x="953466" y="218462"/>
                  <a:pt x="964180" y="212034"/>
                </a:cubicBezTo>
                <a:cubicBezTo>
                  <a:pt x="1035028" y="169525"/>
                  <a:pt x="974090" y="234147"/>
                  <a:pt x="1043693" y="172278"/>
                </a:cubicBezTo>
                <a:cubicBezTo>
                  <a:pt x="1152154" y="75869"/>
                  <a:pt x="1079034" y="103808"/>
                  <a:pt x="1176215" y="79513"/>
                </a:cubicBezTo>
                <a:cubicBezTo>
                  <a:pt x="1185050" y="70678"/>
                  <a:pt x="1191544" y="58596"/>
                  <a:pt x="1202719" y="53008"/>
                </a:cubicBezTo>
                <a:cubicBezTo>
                  <a:pt x="1219010" y="44863"/>
                  <a:pt x="1238449" y="45516"/>
                  <a:pt x="1255728" y="39756"/>
                </a:cubicBezTo>
                <a:cubicBezTo>
                  <a:pt x="1265099" y="36633"/>
                  <a:pt x="1266771" y="6626"/>
                  <a:pt x="1268980" y="0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Balearic</a:t>
            </a:r>
          </a:p>
          <a:p>
            <a:pPr algn="ctr"/>
            <a:r>
              <a:rPr lang="en-GB" dirty="0"/>
              <a:t>Sea</a:t>
            </a:r>
          </a:p>
          <a:p>
            <a:pPr algn="ctr"/>
            <a:r>
              <a:rPr lang="en-GB" dirty="0"/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F32A80-528E-4BBD-ACAC-F7CAE64DC90E}"/>
              </a:ext>
            </a:extLst>
          </p:cNvPr>
          <p:cNvSpPr/>
          <p:nvPr/>
        </p:nvSpPr>
        <p:spPr>
          <a:xfrm>
            <a:off x="5560793" y="2240867"/>
            <a:ext cx="1108306" cy="72008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BONIFACIO STRAIT CD</a:t>
            </a:r>
            <a:endParaRPr lang="en-GB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85A858-0131-4777-ACA3-C363CFC9F174}"/>
              </a:ext>
            </a:extLst>
          </p:cNvPr>
          <p:cNvSpPr/>
          <p:nvPr/>
        </p:nvSpPr>
        <p:spPr>
          <a:xfrm>
            <a:off x="8260045" y="3796961"/>
            <a:ext cx="755576" cy="1121399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MESSINA STRAIT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E4603A2-845D-4DE8-9A4B-1FBA8C5D0456}"/>
              </a:ext>
            </a:extLst>
          </p:cNvPr>
          <p:cNvSpPr/>
          <p:nvPr/>
        </p:nvSpPr>
        <p:spPr>
          <a:xfrm>
            <a:off x="6180257" y="2314909"/>
            <a:ext cx="2592682" cy="1740256"/>
          </a:xfrm>
          <a:custGeom>
            <a:avLst/>
            <a:gdLst>
              <a:gd name="connsiteX0" fmla="*/ 909656 w 2592682"/>
              <a:gd name="connsiteY0" fmla="*/ 4221 h 1740256"/>
              <a:gd name="connsiteX1" fmla="*/ 909656 w 2592682"/>
              <a:gd name="connsiteY1" fmla="*/ 4221 h 1740256"/>
              <a:gd name="connsiteX2" fmla="*/ 790386 w 2592682"/>
              <a:gd name="connsiteY2" fmla="*/ 17474 h 1740256"/>
              <a:gd name="connsiteX3" fmla="*/ 710873 w 2592682"/>
              <a:gd name="connsiteY3" fmla="*/ 43978 h 1740256"/>
              <a:gd name="connsiteX4" fmla="*/ 644613 w 2592682"/>
              <a:gd name="connsiteY4" fmla="*/ 57230 h 1740256"/>
              <a:gd name="connsiteX5" fmla="*/ 604856 w 2592682"/>
              <a:gd name="connsiteY5" fmla="*/ 70482 h 1740256"/>
              <a:gd name="connsiteX6" fmla="*/ 525343 w 2592682"/>
              <a:gd name="connsiteY6" fmla="*/ 83734 h 1740256"/>
              <a:gd name="connsiteX7" fmla="*/ 432578 w 2592682"/>
              <a:gd name="connsiteY7" fmla="*/ 110239 h 1740256"/>
              <a:gd name="connsiteX8" fmla="*/ 406073 w 2592682"/>
              <a:gd name="connsiteY8" fmla="*/ 136743 h 1740256"/>
              <a:gd name="connsiteX9" fmla="*/ 313308 w 2592682"/>
              <a:gd name="connsiteY9" fmla="*/ 203004 h 1740256"/>
              <a:gd name="connsiteX10" fmla="*/ 286804 w 2592682"/>
              <a:gd name="connsiteY10" fmla="*/ 242761 h 1740256"/>
              <a:gd name="connsiteX11" fmla="*/ 260300 w 2592682"/>
              <a:gd name="connsiteY11" fmla="*/ 322274 h 1740256"/>
              <a:gd name="connsiteX12" fmla="*/ 247047 w 2592682"/>
              <a:gd name="connsiteY12" fmla="*/ 507804 h 1740256"/>
              <a:gd name="connsiteX13" fmla="*/ 220543 w 2592682"/>
              <a:gd name="connsiteY13" fmla="*/ 600569 h 1740256"/>
              <a:gd name="connsiteX14" fmla="*/ 207291 w 2592682"/>
              <a:gd name="connsiteY14" fmla="*/ 666830 h 1740256"/>
              <a:gd name="connsiteX15" fmla="*/ 220543 w 2592682"/>
              <a:gd name="connsiteY15" fmla="*/ 719839 h 1740256"/>
              <a:gd name="connsiteX16" fmla="*/ 247047 w 2592682"/>
              <a:gd name="connsiteY16" fmla="*/ 905369 h 1740256"/>
              <a:gd name="connsiteX17" fmla="*/ 260300 w 2592682"/>
              <a:gd name="connsiteY17" fmla="*/ 945126 h 1740256"/>
              <a:gd name="connsiteX18" fmla="*/ 247047 w 2592682"/>
              <a:gd name="connsiteY18" fmla="*/ 984882 h 1740256"/>
              <a:gd name="connsiteX19" fmla="*/ 220543 w 2592682"/>
              <a:gd name="connsiteY19" fmla="*/ 1011387 h 1740256"/>
              <a:gd name="connsiteX20" fmla="*/ 154282 w 2592682"/>
              <a:gd name="connsiteY20" fmla="*/ 1104152 h 1740256"/>
              <a:gd name="connsiteX21" fmla="*/ 21760 w 2592682"/>
              <a:gd name="connsiteY21" fmla="*/ 1117404 h 1740256"/>
              <a:gd name="connsiteX22" fmla="*/ 8508 w 2592682"/>
              <a:gd name="connsiteY22" fmla="*/ 1329439 h 1740256"/>
              <a:gd name="connsiteX23" fmla="*/ 101273 w 2592682"/>
              <a:gd name="connsiteY23" fmla="*/ 1342691 h 1740256"/>
              <a:gd name="connsiteX24" fmla="*/ 194039 w 2592682"/>
              <a:gd name="connsiteY24" fmla="*/ 1369195 h 1740256"/>
              <a:gd name="connsiteX25" fmla="*/ 300056 w 2592682"/>
              <a:gd name="connsiteY25" fmla="*/ 1382448 h 1740256"/>
              <a:gd name="connsiteX26" fmla="*/ 379569 w 2592682"/>
              <a:gd name="connsiteY26" fmla="*/ 1395700 h 1740256"/>
              <a:gd name="connsiteX27" fmla="*/ 445830 w 2592682"/>
              <a:gd name="connsiteY27" fmla="*/ 1448708 h 1740256"/>
              <a:gd name="connsiteX28" fmla="*/ 551847 w 2592682"/>
              <a:gd name="connsiteY28" fmla="*/ 1475213 h 1740256"/>
              <a:gd name="connsiteX29" fmla="*/ 591604 w 2592682"/>
              <a:gd name="connsiteY29" fmla="*/ 1501717 h 1740256"/>
              <a:gd name="connsiteX30" fmla="*/ 644613 w 2592682"/>
              <a:gd name="connsiteY30" fmla="*/ 1514969 h 1740256"/>
              <a:gd name="connsiteX31" fmla="*/ 671117 w 2592682"/>
              <a:gd name="connsiteY31" fmla="*/ 1541474 h 1740256"/>
              <a:gd name="connsiteX32" fmla="*/ 750630 w 2592682"/>
              <a:gd name="connsiteY32" fmla="*/ 1567978 h 1740256"/>
              <a:gd name="connsiteX33" fmla="*/ 843395 w 2592682"/>
              <a:gd name="connsiteY33" fmla="*/ 1554726 h 1740256"/>
              <a:gd name="connsiteX34" fmla="*/ 883152 w 2592682"/>
              <a:gd name="connsiteY34" fmla="*/ 1528221 h 1740256"/>
              <a:gd name="connsiteX35" fmla="*/ 1267465 w 2592682"/>
              <a:gd name="connsiteY35" fmla="*/ 1541474 h 1740256"/>
              <a:gd name="connsiteX36" fmla="*/ 1360230 w 2592682"/>
              <a:gd name="connsiteY36" fmla="*/ 1567978 h 1740256"/>
              <a:gd name="connsiteX37" fmla="*/ 1399986 w 2592682"/>
              <a:gd name="connsiteY37" fmla="*/ 1594482 h 1740256"/>
              <a:gd name="connsiteX38" fmla="*/ 1559013 w 2592682"/>
              <a:gd name="connsiteY38" fmla="*/ 1607734 h 1740256"/>
              <a:gd name="connsiteX39" fmla="*/ 1585517 w 2592682"/>
              <a:gd name="connsiteY39" fmla="*/ 1647491 h 1740256"/>
              <a:gd name="connsiteX40" fmla="*/ 1731291 w 2592682"/>
              <a:gd name="connsiteY40" fmla="*/ 1673995 h 1740256"/>
              <a:gd name="connsiteX41" fmla="*/ 1850560 w 2592682"/>
              <a:gd name="connsiteY41" fmla="*/ 1727004 h 1740256"/>
              <a:gd name="connsiteX42" fmla="*/ 1890317 w 2592682"/>
              <a:gd name="connsiteY42" fmla="*/ 1740256 h 1740256"/>
              <a:gd name="connsiteX43" fmla="*/ 2022839 w 2592682"/>
              <a:gd name="connsiteY43" fmla="*/ 1713752 h 1740256"/>
              <a:gd name="connsiteX44" fmla="*/ 2102352 w 2592682"/>
              <a:gd name="connsiteY44" fmla="*/ 1660743 h 1740256"/>
              <a:gd name="connsiteX45" fmla="*/ 2128856 w 2592682"/>
              <a:gd name="connsiteY45" fmla="*/ 1620987 h 1740256"/>
              <a:gd name="connsiteX46" fmla="*/ 2168613 w 2592682"/>
              <a:gd name="connsiteY46" fmla="*/ 1607734 h 1740256"/>
              <a:gd name="connsiteX47" fmla="*/ 2261378 w 2592682"/>
              <a:gd name="connsiteY47" fmla="*/ 1554726 h 1740256"/>
              <a:gd name="connsiteX48" fmla="*/ 2314386 w 2592682"/>
              <a:gd name="connsiteY48" fmla="*/ 1541474 h 1740256"/>
              <a:gd name="connsiteX49" fmla="*/ 2407152 w 2592682"/>
              <a:gd name="connsiteY49" fmla="*/ 1488465 h 1740256"/>
              <a:gd name="connsiteX50" fmla="*/ 2446908 w 2592682"/>
              <a:gd name="connsiteY50" fmla="*/ 1461961 h 1740256"/>
              <a:gd name="connsiteX51" fmla="*/ 2486665 w 2592682"/>
              <a:gd name="connsiteY51" fmla="*/ 1448708 h 1740256"/>
              <a:gd name="connsiteX52" fmla="*/ 2526421 w 2592682"/>
              <a:gd name="connsiteY52" fmla="*/ 1408952 h 1740256"/>
              <a:gd name="connsiteX53" fmla="*/ 2579430 w 2592682"/>
              <a:gd name="connsiteY53" fmla="*/ 1329439 h 1740256"/>
              <a:gd name="connsiteX54" fmla="*/ 2592682 w 2592682"/>
              <a:gd name="connsiteY54" fmla="*/ 1289682 h 1740256"/>
              <a:gd name="connsiteX55" fmla="*/ 2552926 w 2592682"/>
              <a:gd name="connsiteY55" fmla="*/ 1157161 h 1740256"/>
              <a:gd name="connsiteX56" fmla="*/ 2526421 w 2592682"/>
              <a:gd name="connsiteY56" fmla="*/ 1130656 h 1740256"/>
              <a:gd name="connsiteX57" fmla="*/ 2473413 w 2592682"/>
              <a:gd name="connsiteY57" fmla="*/ 1064395 h 1740256"/>
              <a:gd name="connsiteX58" fmla="*/ 2420404 w 2592682"/>
              <a:gd name="connsiteY58" fmla="*/ 998134 h 1740256"/>
              <a:gd name="connsiteX59" fmla="*/ 2393900 w 2592682"/>
              <a:gd name="connsiteY59" fmla="*/ 945126 h 1740256"/>
              <a:gd name="connsiteX60" fmla="*/ 2340891 w 2592682"/>
              <a:gd name="connsiteY60" fmla="*/ 865613 h 1740256"/>
              <a:gd name="connsiteX61" fmla="*/ 2314386 w 2592682"/>
              <a:gd name="connsiteY61" fmla="*/ 812604 h 1740256"/>
              <a:gd name="connsiteX62" fmla="*/ 2261378 w 2592682"/>
              <a:gd name="connsiteY62" fmla="*/ 799352 h 1740256"/>
              <a:gd name="connsiteX63" fmla="*/ 2142108 w 2592682"/>
              <a:gd name="connsiteY63" fmla="*/ 852361 h 1740256"/>
              <a:gd name="connsiteX64" fmla="*/ 2075847 w 2592682"/>
              <a:gd name="connsiteY64" fmla="*/ 865613 h 1740256"/>
              <a:gd name="connsiteX65" fmla="*/ 2036091 w 2592682"/>
              <a:gd name="connsiteY65" fmla="*/ 878865 h 1740256"/>
              <a:gd name="connsiteX66" fmla="*/ 2009586 w 2592682"/>
              <a:gd name="connsiteY66" fmla="*/ 706587 h 1740256"/>
              <a:gd name="connsiteX67" fmla="*/ 1996334 w 2592682"/>
              <a:gd name="connsiteY67" fmla="*/ 640326 h 1740256"/>
              <a:gd name="connsiteX68" fmla="*/ 1969830 w 2592682"/>
              <a:gd name="connsiteY68" fmla="*/ 613821 h 1740256"/>
              <a:gd name="connsiteX69" fmla="*/ 1810804 w 2592682"/>
              <a:gd name="connsiteY69" fmla="*/ 627074 h 1740256"/>
              <a:gd name="connsiteX70" fmla="*/ 1771047 w 2592682"/>
              <a:gd name="connsiteY70" fmla="*/ 640326 h 1740256"/>
              <a:gd name="connsiteX71" fmla="*/ 1757795 w 2592682"/>
              <a:gd name="connsiteY71" fmla="*/ 600569 h 1740256"/>
              <a:gd name="connsiteX72" fmla="*/ 1731291 w 2592682"/>
              <a:gd name="connsiteY72" fmla="*/ 534308 h 1740256"/>
              <a:gd name="connsiteX73" fmla="*/ 1665030 w 2592682"/>
              <a:gd name="connsiteY73" fmla="*/ 521056 h 1740256"/>
              <a:gd name="connsiteX74" fmla="*/ 1598769 w 2592682"/>
              <a:gd name="connsiteY74" fmla="*/ 494552 h 1740256"/>
              <a:gd name="connsiteX75" fmla="*/ 1612021 w 2592682"/>
              <a:gd name="connsiteY75" fmla="*/ 388534 h 1740256"/>
              <a:gd name="connsiteX76" fmla="*/ 1121691 w 2592682"/>
              <a:gd name="connsiteY76" fmla="*/ 282517 h 1740256"/>
              <a:gd name="connsiteX77" fmla="*/ 1055430 w 2592682"/>
              <a:gd name="connsiteY77" fmla="*/ 176500 h 1740256"/>
              <a:gd name="connsiteX78" fmla="*/ 975917 w 2592682"/>
              <a:gd name="connsiteY78" fmla="*/ 123491 h 1740256"/>
              <a:gd name="connsiteX79" fmla="*/ 962665 w 2592682"/>
              <a:gd name="connsiteY79" fmla="*/ 70482 h 1740256"/>
              <a:gd name="connsiteX80" fmla="*/ 949413 w 2592682"/>
              <a:gd name="connsiteY80" fmla="*/ 4221 h 1740256"/>
              <a:gd name="connsiteX81" fmla="*/ 909656 w 2592682"/>
              <a:gd name="connsiteY81" fmla="*/ 4221 h 174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592682" h="1740256">
                <a:moveTo>
                  <a:pt x="909656" y="4221"/>
                </a:moveTo>
                <a:lnTo>
                  <a:pt x="909656" y="4221"/>
                </a:lnTo>
                <a:cubicBezTo>
                  <a:pt x="869899" y="8639"/>
                  <a:pt x="829611" y="9629"/>
                  <a:pt x="790386" y="17474"/>
                </a:cubicBezTo>
                <a:cubicBezTo>
                  <a:pt x="762991" y="22953"/>
                  <a:pt x="738268" y="38499"/>
                  <a:pt x="710873" y="43978"/>
                </a:cubicBezTo>
                <a:cubicBezTo>
                  <a:pt x="688786" y="48395"/>
                  <a:pt x="666465" y="51767"/>
                  <a:pt x="644613" y="57230"/>
                </a:cubicBezTo>
                <a:cubicBezTo>
                  <a:pt x="631061" y="60618"/>
                  <a:pt x="618493" y="67452"/>
                  <a:pt x="604856" y="70482"/>
                </a:cubicBezTo>
                <a:cubicBezTo>
                  <a:pt x="578626" y="76311"/>
                  <a:pt x="551691" y="78464"/>
                  <a:pt x="525343" y="83734"/>
                </a:cubicBezTo>
                <a:cubicBezTo>
                  <a:pt x="483748" y="92053"/>
                  <a:pt x="470465" y="97610"/>
                  <a:pt x="432578" y="110239"/>
                </a:cubicBezTo>
                <a:cubicBezTo>
                  <a:pt x="423743" y="119074"/>
                  <a:pt x="416787" y="130315"/>
                  <a:pt x="406073" y="136743"/>
                </a:cubicBezTo>
                <a:cubicBezTo>
                  <a:pt x="343339" y="174383"/>
                  <a:pt x="374891" y="110626"/>
                  <a:pt x="313308" y="203004"/>
                </a:cubicBezTo>
                <a:cubicBezTo>
                  <a:pt x="304473" y="216256"/>
                  <a:pt x="293273" y="228207"/>
                  <a:pt x="286804" y="242761"/>
                </a:cubicBezTo>
                <a:cubicBezTo>
                  <a:pt x="275457" y="268291"/>
                  <a:pt x="260300" y="322274"/>
                  <a:pt x="260300" y="322274"/>
                </a:cubicBezTo>
                <a:cubicBezTo>
                  <a:pt x="255882" y="384117"/>
                  <a:pt x="253894" y="446182"/>
                  <a:pt x="247047" y="507804"/>
                </a:cubicBezTo>
                <a:cubicBezTo>
                  <a:pt x="242089" y="552427"/>
                  <a:pt x="230595" y="560359"/>
                  <a:pt x="220543" y="600569"/>
                </a:cubicBezTo>
                <a:cubicBezTo>
                  <a:pt x="215080" y="622421"/>
                  <a:pt x="211708" y="644743"/>
                  <a:pt x="207291" y="666830"/>
                </a:cubicBezTo>
                <a:cubicBezTo>
                  <a:pt x="211708" y="684500"/>
                  <a:pt x="217549" y="701873"/>
                  <a:pt x="220543" y="719839"/>
                </a:cubicBezTo>
                <a:cubicBezTo>
                  <a:pt x="233914" y="800064"/>
                  <a:pt x="230365" y="830302"/>
                  <a:pt x="247047" y="905369"/>
                </a:cubicBezTo>
                <a:cubicBezTo>
                  <a:pt x="250077" y="919006"/>
                  <a:pt x="255882" y="931874"/>
                  <a:pt x="260300" y="945126"/>
                </a:cubicBezTo>
                <a:cubicBezTo>
                  <a:pt x="255882" y="958378"/>
                  <a:pt x="254234" y="972904"/>
                  <a:pt x="247047" y="984882"/>
                </a:cubicBezTo>
                <a:cubicBezTo>
                  <a:pt x="240619" y="995596"/>
                  <a:pt x="226131" y="1000212"/>
                  <a:pt x="220543" y="1011387"/>
                </a:cubicBezTo>
                <a:cubicBezTo>
                  <a:pt x="185756" y="1080962"/>
                  <a:pt x="222476" y="1093661"/>
                  <a:pt x="154282" y="1104152"/>
                </a:cubicBezTo>
                <a:cubicBezTo>
                  <a:pt x="110404" y="1110902"/>
                  <a:pt x="65934" y="1112987"/>
                  <a:pt x="21760" y="1117404"/>
                </a:cubicBezTo>
                <a:cubicBezTo>
                  <a:pt x="17343" y="1188082"/>
                  <a:pt x="-15061" y="1262660"/>
                  <a:pt x="8508" y="1329439"/>
                </a:cubicBezTo>
                <a:cubicBezTo>
                  <a:pt x="18904" y="1358894"/>
                  <a:pt x="70644" y="1336565"/>
                  <a:pt x="101273" y="1342691"/>
                </a:cubicBezTo>
                <a:cubicBezTo>
                  <a:pt x="258853" y="1374206"/>
                  <a:pt x="-3615" y="1336252"/>
                  <a:pt x="194039" y="1369195"/>
                </a:cubicBezTo>
                <a:cubicBezTo>
                  <a:pt x="229168" y="1375050"/>
                  <a:pt x="264800" y="1377411"/>
                  <a:pt x="300056" y="1382448"/>
                </a:cubicBezTo>
                <a:cubicBezTo>
                  <a:pt x="326656" y="1386248"/>
                  <a:pt x="353065" y="1391283"/>
                  <a:pt x="379569" y="1395700"/>
                </a:cubicBezTo>
                <a:cubicBezTo>
                  <a:pt x="401656" y="1413369"/>
                  <a:pt x="421844" y="1433717"/>
                  <a:pt x="445830" y="1448708"/>
                </a:cubicBezTo>
                <a:cubicBezTo>
                  <a:pt x="465010" y="1460696"/>
                  <a:pt x="539522" y="1472748"/>
                  <a:pt x="551847" y="1475213"/>
                </a:cubicBezTo>
                <a:cubicBezTo>
                  <a:pt x="565099" y="1484048"/>
                  <a:pt x="576965" y="1495443"/>
                  <a:pt x="591604" y="1501717"/>
                </a:cubicBezTo>
                <a:cubicBezTo>
                  <a:pt x="608345" y="1508892"/>
                  <a:pt x="628322" y="1506824"/>
                  <a:pt x="644613" y="1514969"/>
                </a:cubicBezTo>
                <a:cubicBezTo>
                  <a:pt x="655788" y="1520557"/>
                  <a:pt x="659942" y="1535886"/>
                  <a:pt x="671117" y="1541474"/>
                </a:cubicBezTo>
                <a:cubicBezTo>
                  <a:pt x="696105" y="1553968"/>
                  <a:pt x="750630" y="1567978"/>
                  <a:pt x="750630" y="1567978"/>
                </a:cubicBezTo>
                <a:cubicBezTo>
                  <a:pt x="781552" y="1563561"/>
                  <a:pt x="813477" y="1563702"/>
                  <a:pt x="843395" y="1554726"/>
                </a:cubicBezTo>
                <a:cubicBezTo>
                  <a:pt x="858651" y="1550149"/>
                  <a:pt x="867232" y="1528718"/>
                  <a:pt x="883152" y="1528221"/>
                </a:cubicBezTo>
                <a:lnTo>
                  <a:pt x="1267465" y="1541474"/>
                </a:lnTo>
                <a:cubicBezTo>
                  <a:pt x="1284447" y="1545720"/>
                  <a:pt x="1341220" y="1558473"/>
                  <a:pt x="1360230" y="1567978"/>
                </a:cubicBezTo>
                <a:cubicBezTo>
                  <a:pt x="1374476" y="1575101"/>
                  <a:pt x="1384368" y="1591359"/>
                  <a:pt x="1399986" y="1594482"/>
                </a:cubicBezTo>
                <a:cubicBezTo>
                  <a:pt x="1452146" y="1604914"/>
                  <a:pt x="1506004" y="1603317"/>
                  <a:pt x="1559013" y="1607734"/>
                </a:cubicBezTo>
                <a:cubicBezTo>
                  <a:pt x="1567848" y="1620986"/>
                  <a:pt x="1571688" y="1639589"/>
                  <a:pt x="1585517" y="1647491"/>
                </a:cubicBezTo>
                <a:cubicBezTo>
                  <a:pt x="1593143" y="1651849"/>
                  <a:pt x="1730938" y="1673936"/>
                  <a:pt x="1731291" y="1673995"/>
                </a:cubicBezTo>
                <a:cubicBezTo>
                  <a:pt x="1794292" y="1715997"/>
                  <a:pt x="1755938" y="1695464"/>
                  <a:pt x="1850560" y="1727004"/>
                </a:cubicBezTo>
                <a:lnTo>
                  <a:pt x="1890317" y="1740256"/>
                </a:lnTo>
                <a:cubicBezTo>
                  <a:pt x="1934491" y="1731421"/>
                  <a:pt x="1980658" y="1729570"/>
                  <a:pt x="2022839" y="1713752"/>
                </a:cubicBezTo>
                <a:cubicBezTo>
                  <a:pt x="2052665" y="1702567"/>
                  <a:pt x="2102352" y="1660743"/>
                  <a:pt x="2102352" y="1660743"/>
                </a:cubicBezTo>
                <a:cubicBezTo>
                  <a:pt x="2111187" y="1647491"/>
                  <a:pt x="2116419" y="1630936"/>
                  <a:pt x="2128856" y="1620987"/>
                </a:cubicBezTo>
                <a:cubicBezTo>
                  <a:pt x="2139764" y="1612260"/>
                  <a:pt x="2156119" y="1613981"/>
                  <a:pt x="2168613" y="1607734"/>
                </a:cubicBezTo>
                <a:cubicBezTo>
                  <a:pt x="2245507" y="1569286"/>
                  <a:pt x="2168447" y="1589575"/>
                  <a:pt x="2261378" y="1554726"/>
                </a:cubicBezTo>
                <a:cubicBezTo>
                  <a:pt x="2278432" y="1548331"/>
                  <a:pt x="2296717" y="1545891"/>
                  <a:pt x="2314386" y="1541474"/>
                </a:cubicBezTo>
                <a:cubicBezTo>
                  <a:pt x="2389914" y="1465946"/>
                  <a:pt x="2313714" y="1528509"/>
                  <a:pt x="2407152" y="1488465"/>
                </a:cubicBezTo>
                <a:cubicBezTo>
                  <a:pt x="2421791" y="1482191"/>
                  <a:pt x="2432663" y="1469084"/>
                  <a:pt x="2446908" y="1461961"/>
                </a:cubicBezTo>
                <a:cubicBezTo>
                  <a:pt x="2459402" y="1455714"/>
                  <a:pt x="2473413" y="1453126"/>
                  <a:pt x="2486665" y="1448708"/>
                </a:cubicBezTo>
                <a:cubicBezTo>
                  <a:pt x="2499917" y="1435456"/>
                  <a:pt x="2514915" y="1423745"/>
                  <a:pt x="2526421" y="1408952"/>
                </a:cubicBezTo>
                <a:cubicBezTo>
                  <a:pt x="2545978" y="1383808"/>
                  <a:pt x="2579430" y="1329439"/>
                  <a:pt x="2579430" y="1329439"/>
                </a:cubicBezTo>
                <a:cubicBezTo>
                  <a:pt x="2583847" y="1316187"/>
                  <a:pt x="2592682" y="1303651"/>
                  <a:pt x="2592682" y="1289682"/>
                </a:cubicBezTo>
                <a:cubicBezTo>
                  <a:pt x="2592682" y="1222021"/>
                  <a:pt x="2588851" y="1202067"/>
                  <a:pt x="2552926" y="1157161"/>
                </a:cubicBezTo>
                <a:cubicBezTo>
                  <a:pt x="2545121" y="1147404"/>
                  <a:pt x="2534226" y="1140413"/>
                  <a:pt x="2526421" y="1130656"/>
                </a:cubicBezTo>
                <a:cubicBezTo>
                  <a:pt x="2459545" y="1047062"/>
                  <a:pt x="2537413" y="1128397"/>
                  <a:pt x="2473413" y="1064395"/>
                </a:cubicBezTo>
                <a:cubicBezTo>
                  <a:pt x="2441770" y="969473"/>
                  <a:pt x="2487008" y="1078060"/>
                  <a:pt x="2420404" y="998134"/>
                </a:cubicBezTo>
                <a:cubicBezTo>
                  <a:pt x="2407757" y="982958"/>
                  <a:pt x="2404064" y="962066"/>
                  <a:pt x="2393900" y="945126"/>
                </a:cubicBezTo>
                <a:cubicBezTo>
                  <a:pt x="2377511" y="917811"/>
                  <a:pt x="2355137" y="894104"/>
                  <a:pt x="2340891" y="865613"/>
                </a:cubicBezTo>
                <a:cubicBezTo>
                  <a:pt x="2332056" y="847943"/>
                  <a:pt x="2329562" y="825251"/>
                  <a:pt x="2314386" y="812604"/>
                </a:cubicBezTo>
                <a:cubicBezTo>
                  <a:pt x="2300394" y="800944"/>
                  <a:pt x="2279047" y="803769"/>
                  <a:pt x="2261378" y="799352"/>
                </a:cubicBezTo>
                <a:cubicBezTo>
                  <a:pt x="2222226" y="818928"/>
                  <a:pt x="2184404" y="839672"/>
                  <a:pt x="2142108" y="852361"/>
                </a:cubicBezTo>
                <a:cubicBezTo>
                  <a:pt x="2120534" y="858833"/>
                  <a:pt x="2097699" y="860150"/>
                  <a:pt x="2075847" y="865613"/>
                </a:cubicBezTo>
                <a:cubicBezTo>
                  <a:pt x="2062295" y="869001"/>
                  <a:pt x="2049343" y="874448"/>
                  <a:pt x="2036091" y="878865"/>
                </a:cubicBezTo>
                <a:cubicBezTo>
                  <a:pt x="2006241" y="789313"/>
                  <a:pt x="2032363" y="877410"/>
                  <a:pt x="2009586" y="706587"/>
                </a:cubicBezTo>
                <a:cubicBezTo>
                  <a:pt x="2006609" y="684260"/>
                  <a:pt x="2005207" y="661029"/>
                  <a:pt x="1996334" y="640326"/>
                </a:cubicBezTo>
                <a:cubicBezTo>
                  <a:pt x="1991412" y="628842"/>
                  <a:pt x="1978665" y="622656"/>
                  <a:pt x="1969830" y="613821"/>
                </a:cubicBezTo>
                <a:cubicBezTo>
                  <a:pt x="1916821" y="618239"/>
                  <a:pt x="1863530" y="620044"/>
                  <a:pt x="1810804" y="627074"/>
                </a:cubicBezTo>
                <a:cubicBezTo>
                  <a:pt x="1796957" y="628920"/>
                  <a:pt x="1783541" y="646573"/>
                  <a:pt x="1771047" y="640326"/>
                </a:cubicBezTo>
                <a:cubicBezTo>
                  <a:pt x="1758553" y="634079"/>
                  <a:pt x="1762700" y="613649"/>
                  <a:pt x="1757795" y="600569"/>
                </a:cubicBezTo>
                <a:cubicBezTo>
                  <a:pt x="1749442" y="578295"/>
                  <a:pt x="1749352" y="549789"/>
                  <a:pt x="1731291" y="534308"/>
                </a:cubicBezTo>
                <a:cubicBezTo>
                  <a:pt x="1714189" y="519649"/>
                  <a:pt x="1686604" y="527528"/>
                  <a:pt x="1665030" y="521056"/>
                </a:cubicBezTo>
                <a:cubicBezTo>
                  <a:pt x="1642245" y="514221"/>
                  <a:pt x="1620856" y="503387"/>
                  <a:pt x="1598769" y="494552"/>
                </a:cubicBezTo>
                <a:cubicBezTo>
                  <a:pt x="1603186" y="459213"/>
                  <a:pt x="1612021" y="424148"/>
                  <a:pt x="1612021" y="388534"/>
                </a:cubicBezTo>
                <a:cubicBezTo>
                  <a:pt x="1612021" y="154108"/>
                  <a:pt x="1391843" y="297525"/>
                  <a:pt x="1121691" y="282517"/>
                </a:cubicBezTo>
                <a:cubicBezTo>
                  <a:pt x="1105380" y="217271"/>
                  <a:pt x="1117200" y="225916"/>
                  <a:pt x="1055430" y="176500"/>
                </a:cubicBezTo>
                <a:cubicBezTo>
                  <a:pt x="1030556" y="156601"/>
                  <a:pt x="975917" y="123491"/>
                  <a:pt x="975917" y="123491"/>
                </a:cubicBezTo>
                <a:cubicBezTo>
                  <a:pt x="971500" y="105821"/>
                  <a:pt x="966616" y="88262"/>
                  <a:pt x="962665" y="70482"/>
                </a:cubicBezTo>
                <a:cubicBezTo>
                  <a:pt x="957779" y="48494"/>
                  <a:pt x="955601" y="25879"/>
                  <a:pt x="949413" y="4221"/>
                </a:cubicBezTo>
                <a:cubicBezTo>
                  <a:pt x="946699" y="-5277"/>
                  <a:pt x="916282" y="4221"/>
                  <a:pt x="909656" y="4221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Tyrrhenian </a:t>
            </a:r>
          </a:p>
          <a:p>
            <a:pPr algn="ctr"/>
            <a:r>
              <a:rPr lang="en-GB" dirty="0"/>
              <a:t>Sea</a:t>
            </a:r>
          </a:p>
          <a:p>
            <a:pPr algn="ctr"/>
            <a:r>
              <a:rPr lang="en-GB" dirty="0"/>
              <a:t>C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64A365-432D-4F07-9825-80E2C26D344A}"/>
              </a:ext>
            </a:extLst>
          </p:cNvPr>
          <p:cNvSpPr/>
          <p:nvPr/>
        </p:nvSpPr>
        <p:spPr>
          <a:xfrm>
            <a:off x="6361043" y="4717774"/>
            <a:ext cx="2451653" cy="1709530"/>
          </a:xfrm>
          <a:custGeom>
            <a:avLst/>
            <a:gdLst>
              <a:gd name="connsiteX0" fmla="*/ 238540 w 2451653"/>
              <a:gd name="connsiteY0" fmla="*/ 384313 h 1709530"/>
              <a:gd name="connsiteX1" fmla="*/ 238540 w 2451653"/>
              <a:gd name="connsiteY1" fmla="*/ 384313 h 1709530"/>
              <a:gd name="connsiteX2" fmla="*/ 596348 w 2451653"/>
              <a:gd name="connsiteY2" fmla="*/ 331304 h 1709530"/>
              <a:gd name="connsiteX3" fmla="*/ 662609 w 2451653"/>
              <a:gd name="connsiteY3" fmla="*/ 318052 h 1709530"/>
              <a:gd name="connsiteX4" fmla="*/ 768627 w 2451653"/>
              <a:gd name="connsiteY4" fmla="*/ 265043 h 1709530"/>
              <a:gd name="connsiteX5" fmla="*/ 808383 w 2451653"/>
              <a:gd name="connsiteY5" fmla="*/ 238539 h 1709530"/>
              <a:gd name="connsiteX6" fmla="*/ 940905 w 2451653"/>
              <a:gd name="connsiteY6" fmla="*/ 198783 h 1709530"/>
              <a:gd name="connsiteX7" fmla="*/ 1033670 w 2451653"/>
              <a:gd name="connsiteY7" fmla="*/ 185530 h 1709530"/>
              <a:gd name="connsiteX8" fmla="*/ 1113183 w 2451653"/>
              <a:gd name="connsiteY8" fmla="*/ 172278 h 1709530"/>
              <a:gd name="connsiteX9" fmla="*/ 1192696 w 2451653"/>
              <a:gd name="connsiteY9" fmla="*/ 132522 h 1709530"/>
              <a:gd name="connsiteX10" fmla="*/ 1232453 w 2451653"/>
              <a:gd name="connsiteY10" fmla="*/ 106017 h 1709530"/>
              <a:gd name="connsiteX11" fmla="*/ 1325218 w 2451653"/>
              <a:gd name="connsiteY11" fmla="*/ 92765 h 1709530"/>
              <a:gd name="connsiteX12" fmla="*/ 1364974 w 2451653"/>
              <a:gd name="connsiteY12" fmla="*/ 79513 h 1709530"/>
              <a:gd name="connsiteX13" fmla="*/ 1457740 w 2451653"/>
              <a:gd name="connsiteY13" fmla="*/ 39756 h 1709530"/>
              <a:gd name="connsiteX14" fmla="*/ 1550505 w 2451653"/>
              <a:gd name="connsiteY14" fmla="*/ 26504 h 1709530"/>
              <a:gd name="connsiteX15" fmla="*/ 1656522 w 2451653"/>
              <a:gd name="connsiteY15" fmla="*/ 0 h 1709530"/>
              <a:gd name="connsiteX16" fmla="*/ 2080592 w 2451653"/>
              <a:gd name="connsiteY16" fmla="*/ 13252 h 1709530"/>
              <a:gd name="connsiteX17" fmla="*/ 2120348 w 2451653"/>
              <a:gd name="connsiteY17" fmla="*/ 26504 h 1709530"/>
              <a:gd name="connsiteX18" fmla="*/ 2226366 w 2451653"/>
              <a:gd name="connsiteY18" fmla="*/ 39756 h 1709530"/>
              <a:gd name="connsiteX19" fmla="*/ 2451653 w 2451653"/>
              <a:gd name="connsiteY19" fmla="*/ 53009 h 1709530"/>
              <a:gd name="connsiteX20" fmla="*/ 2438400 w 2451653"/>
              <a:gd name="connsiteY20" fmla="*/ 662609 h 1709530"/>
              <a:gd name="connsiteX21" fmla="*/ 2425148 w 2451653"/>
              <a:gd name="connsiteY21" fmla="*/ 1431235 h 1709530"/>
              <a:gd name="connsiteX22" fmla="*/ 2398644 w 2451653"/>
              <a:gd name="connsiteY22" fmla="*/ 1510748 h 1709530"/>
              <a:gd name="connsiteX23" fmla="*/ 2385392 w 2451653"/>
              <a:gd name="connsiteY23" fmla="*/ 1590261 h 1709530"/>
              <a:gd name="connsiteX24" fmla="*/ 2372140 w 2451653"/>
              <a:gd name="connsiteY24" fmla="*/ 1630017 h 1709530"/>
              <a:gd name="connsiteX25" fmla="*/ 1881809 w 2451653"/>
              <a:gd name="connsiteY25" fmla="*/ 1643269 h 1709530"/>
              <a:gd name="connsiteX26" fmla="*/ 1775792 w 2451653"/>
              <a:gd name="connsiteY26" fmla="*/ 1669774 h 1709530"/>
              <a:gd name="connsiteX27" fmla="*/ 1736035 w 2451653"/>
              <a:gd name="connsiteY27" fmla="*/ 1683026 h 1709530"/>
              <a:gd name="connsiteX28" fmla="*/ 1550505 w 2451653"/>
              <a:gd name="connsiteY28" fmla="*/ 1709530 h 1709530"/>
              <a:gd name="connsiteX29" fmla="*/ 1484244 w 2451653"/>
              <a:gd name="connsiteY29" fmla="*/ 1669774 h 1709530"/>
              <a:gd name="connsiteX30" fmla="*/ 1457740 w 2451653"/>
              <a:gd name="connsiteY30" fmla="*/ 1643269 h 1709530"/>
              <a:gd name="connsiteX31" fmla="*/ 1338470 w 2451653"/>
              <a:gd name="connsiteY31" fmla="*/ 1630017 h 1709530"/>
              <a:gd name="connsiteX32" fmla="*/ 1258957 w 2451653"/>
              <a:gd name="connsiteY32" fmla="*/ 1550504 h 1709530"/>
              <a:gd name="connsiteX33" fmla="*/ 1205948 w 2451653"/>
              <a:gd name="connsiteY33" fmla="*/ 1537252 h 1709530"/>
              <a:gd name="connsiteX34" fmla="*/ 1126435 w 2451653"/>
              <a:gd name="connsiteY34" fmla="*/ 1524000 h 1709530"/>
              <a:gd name="connsiteX35" fmla="*/ 1033670 w 2451653"/>
              <a:gd name="connsiteY35" fmla="*/ 1497496 h 1709530"/>
              <a:gd name="connsiteX36" fmla="*/ 901148 w 2451653"/>
              <a:gd name="connsiteY36" fmla="*/ 1484243 h 1709530"/>
              <a:gd name="connsiteX37" fmla="*/ 834887 w 2451653"/>
              <a:gd name="connsiteY37" fmla="*/ 1431235 h 1709530"/>
              <a:gd name="connsiteX38" fmla="*/ 808383 w 2451653"/>
              <a:gd name="connsiteY38" fmla="*/ 1378226 h 1709530"/>
              <a:gd name="connsiteX39" fmla="*/ 755374 w 2451653"/>
              <a:gd name="connsiteY39" fmla="*/ 1364974 h 1709530"/>
              <a:gd name="connsiteX40" fmla="*/ 715618 w 2451653"/>
              <a:gd name="connsiteY40" fmla="*/ 1378226 h 1709530"/>
              <a:gd name="connsiteX41" fmla="*/ 556592 w 2451653"/>
              <a:gd name="connsiteY41" fmla="*/ 1351722 h 1709530"/>
              <a:gd name="connsiteX42" fmla="*/ 410818 w 2451653"/>
              <a:gd name="connsiteY42" fmla="*/ 1311965 h 1709530"/>
              <a:gd name="connsiteX43" fmla="*/ 371061 w 2451653"/>
              <a:gd name="connsiteY43" fmla="*/ 1285461 h 1709530"/>
              <a:gd name="connsiteX44" fmla="*/ 291548 w 2451653"/>
              <a:gd name="connsiteY44" fmla="*/ 1219200 h 1709530"/>
              <a:gd name="connsiteX45" fmla="*/ 251792 w 2451653"/>
              <a:gd name="connsiteY45" fmla="*/ 1205948 h 1709530"/>
              <a:gd name="connsiteX46" fmla="*/ 145774 w 2451653"/>
              <a:gd name="connsiteY46" fmla="*/ 1126435 h 1709530"/>
              <a:gd name="connsiteX47" fmla="*/ 92766 w 2451653"/>
              <a:gd name="connsiteY47" fmla="*/ 1060174 h 1709530"/>
              <a:gd name="connsiteX48" fmla="*/ 66261 w 2451653"/>
              <a:gd name="connsiteY48" fmla="*/ 1033669 h 1709530"/>
              <a:gd name="connsiteX49" fmla="*/ 53009 w 2451653"/>
              <a:gd name="connsiteY49" fmla="*/ 980661 h 1709530"/>
              <a:gd name="connsiteX50" fmla="*/ 0 w 2451653"/>
              <a:gd name="connsiteY50" fmla="*/ 927652 h 1709530"/>
              <a:gd name="connsiteX51" fmla="*/ 26505 w 2451653"/>
              <a:gd name="connsiteY51" fmla="*/ 901148 h 1709530"/>
              <a:gd name="connsiteX52" fmla="*/ 106018 w 2451653"/>
              <a:gd name="connsiteY52" fmla="*/ 874643 h 1709530"/>
              <a:gd name="connsiteX53" fmla="*/ 185531 w 2451653"/>
              <a:gd name="connsiteY53" fmla="*/ 834887 h 1709530"/>
              <a:gd name="connsiteX54" fmla="*/ 225287 w 2451653"/>
              <a:gd name="connsiteY54" fmla="*/ 808383 h 1709530"/>
              <a:gd name="connsiteX55" fmla="*/ 278296 w 2451653"/>
              <a:gd name="connsiteY55" fmla="*/ 742122 h 1709530"/>
              <a:gd name="connsiteX56" fmla="*/ 265044 w 2451653"/>
              <a:gd name="connsiteY56" fmla="*/ 556591 h 1709530"/>
              <a:gd name="connsiteX57" fmla="*/ 251792 w 2451653"/>
              <a:gd name="connsiteY57" fmla="*/ 516835 h 1709530"/>
              <a:gd name="connsiteX58" fmla="*/ 225287 w 2451653"/>
              <a:gd name="connsiteY58" fmla="*/ 477078 h 1709530"/>
              <a:gd name="connsiteX59" fmla="*/ 238540 w 2451653"/>
              <a:gd name="connsiteY59" fmla="*/ 384313 h 170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451653" h="1709530">
                <a:moveTo>
                  <a:pt x="238540" y="384313"/>
                </a:moveTo>
                <a:lnTo>
                  <a:pt x="238540" y="384313"/>
                </a:lnTo>
                <a:cubicBezTo>
                  <a:pt x="386201" y="367906"/>
                  <a:pt x="422587" y="366056"/>
                  <a:pt x="596348" y="331304"/>
                </a:cubicBezTo>
                <a:cubicBezTo>
                  <a:pt x="618435" y="326887"/>
                  <a:pt x="640757" y="323515"/>
                  <a:pt x="662609" y="318052"/>
                </a:cubicBezTo>
                <a:cubicBezTo>
                  <a:pt x="709709" y="306277"/>
                  <a:pt x="721905" y="294245"/>
                  <a:pt x="768627" y="265043"/>
                </a:cubicBezTo>
                <a:cubicBezTo>
                  <a:pt x="782133" y="256602"/>
                  <a:pt x="793829" y="245007"/>
                  <a:pt x="808383" y="238539"/>
                </a:cubicBezTo>
                <a:cubicBezTo>
                  <a:pt x="832323" y="227899"/>
                  <a:pt x="908286" y="204714"/>
                  <a:pt x="940905" y="198783"/>
                </a:cubicBezTo>
                <a:cubicBezTo>
                  <a:pt x="971637" y="193195"/>
                  <a:pt x="1002798" y="190280"/>
                  <a:pt x="1033670" y="185530"/>
                </a:cubicBezTo>
                <a:cubicBezTo>
                  <a:pt x="1060227" y="181444"/>
                  <a:pt x="1086679" y="176695"/>
                  <a:pt x="1113183" y="172278"/>
                </a:cubicBezTo>
                <a:cubicBezTo>
                  <a:pt x="1227132" y="96314"/>
                  <a:pt x="1082955" y="187393"/>
                  <a:pt x="1192696" y="132522"/>
                </a:cubicBezTo>
                <a:cubicBezTo>
                  <a:pt x="1206942" y="125399"/>
                  <a:pt x="1217197" y="110594"/>
                  <a:pt x="1232453" y="106017"/>
                </a:cubicBezTo>
                <a:cubicBezTo>
                  <a:pt x="1262371" y="97041"/>
                  <a:pt x="1294296" y="97182"/>
                  <a:pt x="1325218" y="92765"/>
                </a:cubicBezTo>
                <a:cubicBezTo>
                  <a:pt x="1338470" y="88348"/>
                  <a:pt x="1352135" y="85016"/>
                  <a:pt x="1364974" y="79513"/>
                </a:cubicBezTo>
                <a:cubicBezTo>
                  <a:pt x="1402683" y="63352"/>
                  <a:pt x="1418896" y="47525"/>
                  <a:pt x="1457740" y="39756"/>
                </a:cubicBezTo>
                <a:cubicBezTo>
                  <a:pt x="1488369" y="33630"/>
                  <a:pt x="1519876" y="32630"/>
                  <a:pt x="1550505" y="26504"/>
                </a:cubicBezTo>
                <a:cubicBezTo>
                  <a:pt x="1586224" y="19360"/>
                  <a:pt x="1656522" y="0"/>
                  <a:pt x="1656522" y="0"/>
                </a:cubicBezTo>
                <a:cubicBezTo>
                  <a:pt x="1797879" y="4417"/>
                  <a:pt x="1939397" y="5184"/>
                  <a:pt x="2080592" y="13252"/>
                </a:cubicBezTo>
                <a:cubicBezTo>
                  <a:pt x="2094538" y="14049"/>
                  <a:pt x="2106604" y="24005"/>
                  <a:pt x="2120348" y="26504"/>
                </a:cubicBezTo>
                <a:cubicBezTo>
                  <a:pt x="2155388" y="32875"/>
                  <a:pt x="2190865" y="36916"/>
                  <a:pt x="2226366" y="39756"/>
                </a:cubicBezTo>
                <a:cubicBezTo>
                  <a:pt x="2301352" y="45755"/>
                  <a:pt x="2376557" y="48591"/>
                  <a:pt x="2451653" y="53009"/>
                </a:cubicBezTo>
                <a:cubicBezTo>
                  <a:pt x="2447235" y="256209"/>
                  <a:pt x="2442308" y="459399"/>
                  <a:pt x="2438400" y="662609"/>
                </a:cubicBezTo>
                <a:cubicBezTo>
                  <a:pt x="2433473" y="918808"/>
                  <a:pt x="2437146" y="1175269"/>
                  <a:pt x="2425148" y="1431235"/>
                </a:cubicBezTo>
                <a:cubicBezTo>
                  <a:pt x="2423840" y="1459142"/>
                  <a:pt x="2403237" y="1483190"/>
                  <a:pt x="2398644" y="1510748"/>
                </a:cubicBezTo>
                <a:cubicBezTo>
                  <a:pt x="2394227" y="1537252"/>
                  <a:pt x="2391221" y="1564031"/>
                  <a:pt x="2385392" y="1590261"/>
                </a:cubicBezTo>
                <a:cubicBezTo>
                  <a:pt x="2382362" y="1603897"/>
                  <a:pt x="2386032" y="1628555"/>
                  <a:pt x="2372140" y="1630017"/>
                </a:cubicBezTo>
                <a:cubicBezTo>
                  <a:pt x="2209535" y="1647133"/>
                  <a:pt x="2045253" y="1638852"/>
                  <a:pt x="1881809" y="1643269"/>
                </a:cubicBezTo>
                <a:cubicBezTo>
                  <a:pt x="1846470" y="1652104"/>
                  <a:pt x="1810349" y="1658255"/>
                  <a:pt x="1775792" y="1669774"/>
                </a:cubicBezTo>
                <a:cubicBezTo>
                  <a:pt x="1762540" y="1674191"/>
                  <a:pt x="1749792" y="1680598"/>
                  <a:pt x="1736035" y="1683026"/>
                </a:cubicBezTo>
                <a:cubicBezTo>
                  <a:pt x="1674514" y="1693882"/>
                  <a:pt x="1550505" y="1709530"/>
                  <a:pt x="1550505" y="1709530"/>
                </a:cubicBezTo>
                <a:cubicBezTo>
                  <a:pt x="1483342" y="1642370"/>
                  <a:pt x="1570266" y="1721388"/>
                  <a:pt x="1484244" y="1669774"/>
                </a:cubicBezTo>
                <a:cubicBezTo>
                  <a:pt x="1473530" y="1663346"/>
                  <a:pt x="1469794" y="1646557"/>
                  <a:pt x="1457740" y="1643269"/>
                </a:cubicBezTo>
                <a:cubicBezTo>
                  <a:pt x="1419148" y="1632744"/>
                  <a:pt x="1378227" y="1634434"/>
                  <a:pt x="1338470" y="1630017"/>
                </a:cubicBezTo>
                <a:cubicBezTo>
                  <a:pt x="1311966" y="1603513"/>
                  <a:pt x="1295321" y="1559595"/>
                  <a:pt x="1258957" y="1550504"/>
                </a:cubicBezTo>
                <a:cubicBezTo>
                  <a:pt x="1241287" y="1546087"/>
                  <a:pt x="1223808" y="1540824"/>
                  <a:pt x="1205948" y="1537252"/>
                </a:cubicBezTo>
                <a:cubicBezTo>
                  <a:pt x="1179600" y="1531982"/>
                  <a:pt x="1152617" y="1530042"/>
                  <a:pt x="1126435" y="1524000"/>
                </a:cubicBezTo>
                <a:cubicBezTo>
                  <a:pt x="1095100" y="1516769"/>
                  <a:pt x="1065340" y="1503085"/>
                  <a:pt x="1033670" y="1497496"/>
                </a:cubicBezTo>
                <a:cubicBezTo>
                  <a:pt x="989951" y="1489781"/>
                  <a:pt x="945322" y="1488661"/>
                  <a:pt x="901148" y="1484243"/>
                </a:cubicBezTo>
                <a:cubicBezTo>
                  <a:pt x="879884" y="1470067"/>
                  <a:pt x="849992" y="1453893"/>
                  <a:pt x="834887" y="1431235"/>
                </a:cubicBezTo>
                <a:cubicBezTo>
                  <a:pt x="823929" y="1414798"/>
                  <a:pt x="823559" y="1390873"/>
                  <a:pt x="808383" y="1378226"/>
                </a:cubicBezTo>
                <a:cubicBezTo>
                  <a:pt x="794391" y="1366566"/>
                  <a:pt x="773044" y="1369391"/>
                  <a:pt x="755374" y="1364974"/>
                </a:cubicBezTo>
                <a:cubicBezTo>
                  <a:pt x="742122" y="1369391"/>
                  <a:pt x="729556" y="1379155"/>
                  <a:pt x="715618" y="1378226"/>
                </a:cubicBezTo>
                <a:cubicBezTo>
                  <a:pt x="661997" y="1374651"/>
                  <a:pt x="556592" y="1351722"/>
                  <a:pt x="556592" y="1351722"/>
                </a:cubicBezTo>
                <a:cubicBezTo>
                  <a:pt x="455711" y="1318094"/>
                  <a:pt x="504475" y="1330696"/>
                  <a:pt x="410818" y="1311965"/>
                </a:cubicBezTo>
                <a:cubicBezTo>
                  <a:pt x="397566" y="1303130"/>
                  <a:pt x="383498" y="1295411"/>
                  <a:pt x="371061" y="1285461"/>
                </a:cubicBezTo>
                <a:cubicBezTo>
                  <a:pt x="319920" y="1244548"/>
                  <a:pt x="370496" y="1264313"/>
                  <a:pt x="291548" y="1219200"/>
                </a:cubicBezTo>
                <a:cubicBezTo>
                  <a:pt x="279420" y="1212270"/>
                  <a:pt x="265044" y="1210365"/>
                  <a:pt x="251792" y="1205948"/>
                </a:cubicBezTo>
                <a:cubicBezTo>
                  <a:pt x="175653" y="1129809"/>
                  <a:pt x="215164" y="1149564"/>
                  <a:pt x="145774" y="1126435"/>
                </a:cubicBezTo>
                <a:cubicBezTo>
                  <a:pt x="81774" y="1062433"/>
                  <a:pt x="159642" y="1143768"/>
                  <a:pt x="92766" y="1060174"/>
                </a:cubicBezTo>
                <a:cubicBezTo>
                  <a:pt x="84961" y="1050417"/>
                  <a:pt x="75096" y="1042504"/>
                  <a:pt x="66261" y="1033669"/>
                </a:cubicBezTo>
                <a:cubicBezTo>
                  <a:pt x="61844" y="1016000"/>
                  <a:pt x="62662" y="996106"/>
                  <a:pt x="53009" y="980661"/>
                </a:cubicBezTo>
                <a:cubicBezTo>
                  <a:pt x="39765" y="959471"/>
                  <a:pt x="0" y="927652"/>
                  <a:pt x="0" y="927652"/>
                </a:cubicBezTo>
                <a:cubicBezTo>
                  <a:pt x="8835" y="918817"/>
                  <a:pt x="15330" y="906736"/>
                  <a:pt x="26505" y="901148"/>
                </a:cubicBezTo>
                <a:cubicBezTo>
                  <a:pt x="51494" y="888654"/>
                  <a:pt x="82772" y="890140"/>
                  <a:pt x="106018" y="874643"/>
                </a:cubicBezTo>
                <a:cubicBezTo>
                  <a:pt x="157397" y="840390"/>
                  <a:pt x="130664" y="853175"/>
                  <a:pt x="185531" y="834887"/>
                </a:cubicBezTo>
                <a:cubicBezTo>
                  <a:pt x="198783" y="826052"/>
                  <a:pt x="212850" y="818332"/>
                  <a:pt x="225287" y="808383"/>
                </a:cubicBezTo>
                <a:cubicBezTo>
                  <a:pt x="252264" y="786802"/>
                  <a:pt x="258616" y="771642"/>
                  <a:pt x="278296" y="742122"/>
                </a:cubicBezTo>
                <a:cubicBezTo>
                  <a:pt x="273879" y="680278"/>
                  <a:pt x="272288" y="618168"/>
                  <a:pt x="265044" y="556591"/>
                </a:cubicBezTo>
                <a:cubicBezTo>
                  <a:pt x="263412" y="542718"/>
                  <a:pt x="258039" y="529329"/>
                  <a:pt x="251792" y="516835"/>
                </a:cubicBezTo>
                <a:cubicBezTo>
                  <a:pt x="244669" y="502589"/>
                  <a:pt x="227906" y="492789"/>
                  <a:pt x="225287" y="477078"/>
                </a:cubicBezTo>
                <a:cubicBezTo>
                  <a:pt x="218751" y="437863"/>
                  <a:pt x="236331" y="399774"/>
                  <a:pt x="238540" y="384313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Maltese </a:t>
            </a:r>
          </a:p>
          <a:p>
            <a:pPr algn="ctr"/>
            <a:r>
              <a:rPr lang="en-GB" dirty="0"/>
              <a:t>Sea </a:t>
            </a:r>
          </a:p>
          <a:p>
            <a:pPr algn="ctr"/>
            <a:r>
              <a:rPr lang="en-GB" dirty="0"/>
              <a:t>C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BFB33E9-B181-415C-9004-532755C773BE}"/>
              </a:ext>
            </a:extLst>
          </p:cNvPr>
          <p:cNvSpPr/>
          <p:nvPr/>
        </p:nvSpPr>
        <p:spPr>
          <a:xfrm>
            <a:off x="3424694" y="3340238"/>
            <a:ext cx="3503048" cy="1248510"/>
          </a:xfrm>
          <a:custGeom>
            <a:avLst/>
            <a:gdLst>
              <a:gd name="connsiteX0" fmla="*/ 46926 w 3503048"/>
              <a:gd name="connsiteY0" fmla="*/ 472345 h 1248510"/>
              <a:gd name="connsiteX1" fmla="*/ 46926 w 3503048"/>
              <a:gd name="connsiteY1" fmla="*/ 472345 h 1248510"/>
              <a:gd name="connsiteX2" fmla="*/ 62425 w 3503048"/>
              <a:gd name="connsiteY2" fmla="*/ 611830 h 1248510"/>
              <a:gd name="connsiteX3" fmla="*/ 93421 w 3503048"/>
              <a:gd name="connsiteY3" fmla="*/ 658325 h 1248510"/>
              <a:gd name="connsiteX4" fmla="*/ 124418 w 3503048"/>
              <a:gd name="connsiteY4" fmla="*/ 751315 h 1248510"/>
              <a:gd name="connsiteX5" fmla="*/ 139916 w 3503048"/>
              <a:gd name="connsiteY5" fmla="*/ 797809 h 1248510"/>
              <a:gd name="connsiteX6" fmla="*/ 186411 w 3503048"/>
              <a:gd name="connsiteY6" fmla="*/ 983789 h 1248510"/>
              <a:gd name="connsiteX7" fmla="*/ 201909 w 3503048"/>
              <a:gd name="connsiteY7" fmla="*/ 1030284 h 1248510"/>
              <a:gd name="connsiteX8" fmla="*/ 217408 w 3503048"/>
              <a:gd name="connsiteY8" fmla="*/ 1076779 h 1248510"/>
              <a:gd name="connsiteX9" fmla="*/ 232906 w 3503048"/>
              <a:gd name="connsiteY9" fmla="*/ 1185267 h 1248510"/>
              <a:gd name="connsiteX10" fmla="*/ 465381 w 3503048"/>
              <a:gd name="connsiteY10" fmla="*/ 1200765 h 1248510"/>
              <a:gd name="connsiteX11" fmla="*/ 868337 w 3503048"/>
              <a:gd name="connsiteY11" fmla="*/ 1185267 h 1248510"/>
              <a:gd name="connsiteX12" fmla="*/ 914831 w 3503048"/>
              <a:gd name="connsiteY12" fmla="*/ 1169769 h 1248510"/>
              <a:gd name="connsiteX13" fmla="*/ 1085313 w 3503048"/>
              <a:gd name="connsiteY13" fmla="*/ 1154270 h 1248510"/>
              <a:gd name="connsiteX14" fmla="*/ 1147306 w 3503048"/>
              <a:gd name="connsiteY14" fmla="*/ 1107776 h 1248510"/>
              <a:gd name="connsiteX15" fmla="*/ 1209299 w 3503048"/>
              <a:gd name="connsiteY15" fmla="*/ 1092277 h 1248510"/>
              <a:gd name="connsiteX16" fmla="*/ 1224798 w 3503048"/>
              <a:gd name="connsiteY16" fmla="*/ 1138772 h 1248510"/>
              <a:gd name="connsiteX17" fmla="*/ 1240296 w 3503048"/>
              <a:gd name="connsiteY17" fmla="*/ 1200765 h 1248510"/>
              <a:gd name="connsiteX18" fmla="*/ 1286791 w 3503048"/>
              <a:gd name="connsiteY18" fmla="*/ 1216264 h 1248510"/>
              <a:gd name="connsiteX19" fmla="*/ 1410777 w 3503048"/>
              <a:gd name="connsiteY19" fmla="*/ 1185267 h 1248510"/>
              <a:gd name="connsiteX20" fmla="*/ 1519265 w 3503048"/>
              <a:gd name="connsiteY20" fmla="*/ 1138772 h 1248510"/>
              <a:gd name="connsiteX21" fmla="*/ 1565760 w 3503048"/>
              <a:gd name="connsiteY21" fmla="*/ 1107776 h 1248510"/>
              <a:gd name="connsiteX22" fmla="*/ 1612255 w 3503048"/>
              <a:gd name="connsiteY22" fmla="*/ 1061281 h 1248510"/>
              <a:gd name="connsiteX23" fmla="*/ 1751740 w 3503048"/>
              <a:gd name="connsiteY23" fmla="*/ 1076779 h 1248510"/>
              <a:gd name="connsiteX24" fmla="*/ 1813733 w 3503048"/>
              <a:gd name="connsiteY24" fmla="*/ 1107776 h 1248510"/>
              <a:gd name="connsiteX25" fmla="*/ 1937720 w 3503048"/>
              <a:gd name="connsiteY25" fmla="*/ 1123274 h 1248510"/>
              <a:gd name="connsiteX26" fmla="*/ 1984214 w 3503048"/>
              <a:gd name="connsiteY26" fmla="*/ 1138772 h 1248510"/>
              <a:gd name="connsiteX27" fmla="*/ 2061706 w 3503048"/>
              <a:gd name="connsiteY27" fmla="*/ 1123274 h 1248510"/>
              <a:gd name="connsiteX28" fmla="*/ 2154696 w 3503048"/>
              <a:gd name="connsiteY28" fmla="*/ 1061281 h 1248510"/>
              <a:gd name="connsiteX29" fmla="*/ 2201191 w 3503048"/>
              <a:gd name="connsiteY29" fmla="*/ 1092277 h 1248510"/>
              <a:gd name="connsiteX30" fmla="*/ 2216689 w 3503048"/>
              <a:gd name="connsiteY30" fmla="*/ 1154270 h 1248510"/>
              <a:gd name="connsiteX31" fmla="*/ 2278682 w 3503048"/>
              <a:gd name="connsiteY31" fmla="*/ 1169769 h 1248510"/>
              <a:gd name="connsiteX32" fmla="*/ 2371672 w 3503048"/>
              <a:gd name="connsiteY32" fmla="*/ 1138772 h 1248510"/>
              <a:gd name="connsiteX33" fmla="*/ 2480160 w 3503048"/>
              <a:gd name="connsiteY33" fmla="*/ 1092277 h 1248510"/>
              <a:gd name="connsiteX34" fmla="*/ 3084594 w 3503048"/>
              <a:gd name="connsiteY34" fmla="*/ 1107776 h 1248510"/>
              <a:gd name="connsiteX35" fmla="*/ 3069096 w 3503048"/>
              <a:gd name="connsiteY35" fmla="*/ 1216264 h 1248510"/>
              <a:gd name="connsiteX36" fmla="*/ 3115591 w 3503048"/>
              <a:gd name="connsiteY36" fmla="*/ 1247260 h 1248510"/>
              <a:gd name="connsiteX37" fmla="*/ 3332567 w 3503048"/>
              <a:gd name="connsiteY37" fmla="*/ 1231762 h 1248510"/>
              <a:gd name="connsiteX38" fmla="*/ 3363564 w 3503048"/>
              <a:gd name="connsiteY38" fmla="*/ 1138772 h 1248510"/>
              <a:gd name="connsiteX39" fmla="*/ 3379062 w 3503048"/>
              <a:gd name="connsiteY39" fmla="*/ 766813 h 1248510"/>
              <a:gd name="connsiteX40" fmla="*/ 3394560 w 3503048"/>
              <a:gd name="connsiteY40" fmla="*/ 720318 h 1248510"/>
              <a:gd name="connsiteX41" fmla="*/ 3441055 w 3503048"/>
              <a:gd name="connsiteY41" fmla="*/ 689321 h 1248510"/>
              <a:gd name="connsiteX42" fmla="*/ 3487550 w 3503048"/>
              <a:gd name="connsiteY42" fmla="*/ 642826 h 1248510"/>
              <a:gd name="connsiteX43" fmla="*/ 3503048 w 3503048"/>
              <a:gd name="connsiteY43" fmla="*/ 596331 h 1248510"/>
              <a:gd name="connsiteX44" fmla="*/ 3487550 w 3503048"/>
              <a:gd name="connsiteY44" fmla="*/ 518840 h 1248510"/>
              <a:gd name="connsiteX45" fmla="*/ 3441055 w 3503048"/>
              <a:gd name="connsiteY45" fmla="*/ 487843 h 1248510"/>
              <a:gd name="connsiteX46" fmla="*/ 3286072 w 3503048"/>
              <a:gd name="connsiteY46" fmla="*/ 441348 h 1248510"/>
              <a:gd name="connsiteX47" fmla="*/ 3177584 w 3503048"/>
              <a:gd name="connsiteY47" fmla="*/ 394854 h 1248510"/>
              <a:gd name="connsiteX48" fmla="*/ 3084594 w 3503048"/>
              <a:gd name="connsiteY48" fmla="*/ 379355 h 1248510"/>
              <a:gd name="connsiteX49" fmla="*/ 3038099 w 3503048"/>
              <a:gd name="connsiteY49" fmla="*/ 348359 h 1248510"/>
              <a:gd name="connsiteX50" fmla="*/ 2991604 w 3503048"/>
              <a:gd name="connsiteY50" fmla="*/ 332860 h 1248510"/>
              <a:gd name="connsiteX51" fmla="*/ 2495659 w 3503048"/>
              <a:gd name="connsiteY51" fmla="*/ 317362 h 1248510"/>
              <a:gd name="connsiteX52" fmla="*/ 2449164 w 3503048"/>
              <a:gd name="connsiteY52" fmla="*/ 301864 h 1248510"/>
              <a:gd name="connsiteX53" fmla="*/ 2433665 w 3503048"/>
              <a:gd name="connsiteY53" fmla="*/ 208874 h 1248510"/>
              <a:gd name="connsiteX54" fmla="*/ 2340675 w 3503048"/>
              <a:gd name="connsiteY54" fmla="*/ 131382 h 1248510"/>
              <a:gd name="connsiteX55" fmla="*/ 2232187 w 3503048"/>
              <a:gd name="connsiteY55" fmla="*/ 115884 h 1248510"/>
              <a:gd name="connsiteX56" fmla="*/ 2170194 w 3503048"/>
              <a:gd name="connsiteY56" fmla="*/ 100386 h 1248510"/>
              <a:gd name="connsiteX57" fmla="*/ 1379781 w 3503048"/>
              <a:gd name="connsiteY57" fmla="*/ 53891 h 1248510"/>
              <a:gd name="connsiteX58" fmla="*/ 1302289 w 3503048"/>
              <a:gd name="connsiteY58" fmla="*/ 38393 h 1248510"/>
              <a:gd name="connsiteX59" fmla="*/ 1147306 w 3503048"/>
              <a:gd name="connsiteY59" fmla="*/ 69389 h 1248510"/>
              <a:gd name="connsiteX60" fmla="*/ 759848 w 3503048"/>
              <a:gd name="connsiteY60" fmla="*/ 53891 h 1248510"/>
              <a:gd name="connsiteX61" fmla="*/ 651360 w 3503048"/>
              <a:gd name="connsiteY61" fmla="*/ 38393 h 1248510"/>
              <a:gd name="connsiteX62" fmla="*/ 620364 w 3503048"/>
              <a:gd name="connsiteY62" fmla="*/ 84887 h 1248510"/>
              <a:gd name="connsiteX63" fmla="*/ 589367 w 3503048"/>
              <a:gd name="connsiteY63" fmla="*/ 193376 h 1248510"/>
              <a:gd name="connsiteX64" fmla="*/ 527374 w 3503048"/>
              <a:gd name="connsiteY64" fmla="*/ 224372 h 1248510"/>
              <a:gd name="connsiteX65" fmla="*/ 403387 w 3503048"/>
              <a:gd name="connsiteY65" fmla="*/ 239870 h 1248510"/>
              <a:gd name="connsiteX66" fmla="*/ 310398 w 3503048"/>
              <a:gd name="connsiteY66" fmla="*/ 270867 h 1248510"/>
              <a:gd name="connsiteX67" fmla="*/ 279401 w 3503048"/>
              <a:gd name="connsiteY67" fmla="*/ 317362 h 1248510"/>
              <a:gd name="connsiteX68" fmla="*/ 124418 w 3503048"/>
              <a:gd name="connsiteY68" fmla="*/ 348359 h 1248510"/>
              <a:gd name="connsiteX69" fmla="*/ 62425 w 3503048"/>
              <a:gd name="connsiteY69" fmla="*/ 379355 h 1248510"/>
              <a:gd name="connsiteX70" fmla="*/ 431 w 3503048"/>
              <a:gd name="connsiteY70" fmla="*/ 394854 h 1248510"/>
              <a:gd name="connsiteX71" fmla="*/ 77923 w 3503048"/>
              <a:gd name="connsiteY71" fmla="*/ 487843 h 1248510"/>
              <a:gd name="connsiteX72" fmla="*/ 46926 w 3503048"/>
              <a:gd name="connsiteY72" fmla="*/ 472345 h 124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503048" h="1248510">
                <a:moveTo>
                  <a:pt x="46926" y="472345"/>
                </a:moveTo>
                <a:lnTo>
                  <a:pt x="46926" y="472345"/>
                </a:lnTo>
                <a:cubicBezTo>
                  <a:pt x="52092" y="518840"/>
                  <a:pt x="51079" y="566446"/>
                  <a:pt x="62425" y="611830"/>
                </a:cubicBezTo>
                <a:cubicBezTo>
                  <a:pt x="66943" y="629900"/>
                  <a:pt x="85856" y="641304"/>
                  <a:pt x="93421" y="658325"/>
                </a:cubicBezTo>
                <a:cubicBezTo>
                  <a:pt x="106691" y="688182"/>
                  <a:pt x="114086" y="720318"/>
                  <a:pt x="124418" y="751315"/>
                </a:cubicBezTo>
                <a:lnTo>
                  <a:pt x="139916" y="797809"/>
                </a:lnTo>
                <a:cubicBezTo>
                  <a:pt x="160786" y="923030"/>
                  <a:pt x="145476" y="860985"/>
                  <a:pt x="186411" y="983789"/>
                </a:cubicBezTo>
                <a:lnTo>
                  <a:pt x="201909" y="1030284"/>
                </a:lnTo>
                <a:lnTo>
                  <a:pt x="217408" y="1076779"/>
                </a:lnTo>
                <a:cubicBezTo>
                  <a:pt x="222574" y="1112942"/>
                  <a:pt x="200233" y="1168930"/>
                  <a:pt x="232906" y="1185267"/>
                </a:cubicBezTo>
                <a:cubicBezTo>
                  <a:pt x="302371" y="1219999"/>
                  <a:pt x="387717" y="1200765"/>
                  <a:pt x="465381" y="1200765"/>
                </a:cubicBezTo>
                <a:cubicBezTo>
                  <a:pt x="599799" y="1200765"/>
                  <a:pt x="734018" y="1190433"/>
                  <a:pt x="868337" y="1185267"/>
                </a:cubicBezTo>
                <a:cubicBezTo>
                  <a:pt x="883835" y="1180101"/>
                  <a:pt x="898659" y="1172079"/>
                  <a:pt x="914831" y="1169769"/>
                </a:cubicBezTo>
                <a:cubicBezTo>
                  <a:pt x="971319" y="1161699"/>
                  <a:pt x="1030178" y="1168973"/>
                  <a:pt x="1085313" y="1154270"/>
                </a:cubicBezTo>
                <a:cubicBezTo>
                  <a:pt x="1110271" y="1147615"/>
                  <a:pt x="1124203" y="1119328"/>
                  <a:pt x="1147306" y="1107776"/>
                </a:cubicBezTo>
                <a:cubicBezTo>
                  <a:pt x="1166358" y="1098250"/>
                  <a:pt x="1188635" y="1097443"/>
                  <a:pt x="1209299" y="1092277"/>
                </a:cubicBezTo>
                <a:cubicBezTo>
                  <a:pt x="1214465" y="1107775"/>
                  <a:pt x="1220310" y="1123064"/>
                  <a:pt x="1224798" y="1138772"/>
                </a:cubicBezTo>
                <a:cubicBezTo>
                  <a:pt x="1230650" y="1159253"/>
                  <a:pt x="1226990" y="1184132"/>
                  <a:pt x="1240296" y="1200765"/>
                </a:cubicBezTo>
                <a:cubicBezTo>
                  <a:pt x="1250501" y="1213522"/>
                  <a:pt x="1271293" y="1211098"/>
                  <a:pt x="1286791" y="1216264"/>
                </a:cubicBezTo>
                <a:cubicBezTo>
                  <a:pt x="1316260" y="1210370"/>
                  <a:pt x="1379009" y="1201151"/>
                  <a:pt x="1410777" y="1185267"/>
                </a:cubicBezTo>
                <a:cubicBezTo>
                  <a:pt x="1517808" y="1131752"/>
                  <a:pt x="1390243" y="1171027"/>
                  <a:pt x="1519265" y="1138772"/>
                </a:cubicBezTo>
                <a:cubicBezTo>
                  <a:pt x="1534763" y="1128440"/>
                  <a:pt x="1551451" y="1119700"/>
                  <a:pt x="1565760" y="1107776"/>
                </a:cubicBezTo>
                <a:cubicBezTo>
                  <a:pt x="1582598" y="1093745"/>
                  <a:pt x="1590635" y="1064884"/>
                  <a:pt x="1612255" y="1061281"/>
                </a:cubicBezTo>
                <a:cubicBezTo>
                  <a:pt x="1658400" y="1053590"/>
                  <a:pt x="1705245" y="1071613"/>
                  <a:pt x="1751740" y="1076779"/>
                </a:cubicBezTo>
                <a:cubicBezTo>
                  <a:pt x="1772404" y="1087111"/>
                  <a:pt x="1791319" y="1102173"/>
                  <a:pt x="1813733" y="1107776"/>
                </a:cubicBezTo>
                <a:cubicBezTo>
                  <a:pt x="1854140" y="1117878"/>
                  <a:pt x="1896741" y="1115823"/>
                  <a:pt x="1937720" y="1123274"/>
                </a:cubicBezTo>
                <a:cubicBezTo>
                  <a:pt x="1953793" y="1126196"/>
                  <a:pt x="1968716" y="1133606"/>
                  <a:pt x="1984214" y="1138772"/>
                </a:cubicBezTo>
                <a:cubicBezTo>
                  <a:pt x="2010045" y="1133606"/>
                  <a:pt x="2037725" y="1134174"/>
                  <a:pt x="2061706" y="1123274"/>
                </a:cubicBezTo>
                <a:cubicBezTo>
                  <a:pt x="2095620" y="1107859"/>
                  <a:pt x="2154696" y="1061281"/>
                  <a:pt x="2154696" y="1061281"/>
                </a:cubicBezTo>
                <a:cubicBezTo>
                  <a:pt x="2170194" y="1071613"/>
                  <a:pt x="2190859" y="1076779"/>
                  <a:pt x="2201191" y="1092277"/>
                </a:cubicBezTo>
                <a:cubicBezTo>
                  <a:pt x="2213006" y="1110000"/>
                  <a:pt x="2201628" y="1139208"/>
                  <a:pt x="2216689" y="1154270"/>
                </a:cubicBezTo>
                <a:cubicBezTo>
                  <a:pt x="2231751" y="1169332"/>
                  <a:pt x="2258018" y="1164603"/>
                  <a:pt x="2278682" y="1169769"/>
                </a:cubicBezTo>
                <a:cubicBezTo>
                  <a:pt x="2309679" y="1159437"/>
                  <a:pt x="2344486" y="1156896"/>
                  <a:pt x="2371672" y="1138772"/>
                </a:cubicBezTo>
                <a:cubicBezTo>
                  <a:pt x="2435890" y="1095961"/>
                  <a:pt x="2400097" y="1112294"/>
                  <a:pt x="2480160" y="1092277"/>
                </a:cubicBezTo>
                <a:cubicBezTo>
                  <a:pt x="2681638" y="1097443"/>
                  <a:pt x="2887373" y="1066256"/>
                  <a:pt x="3084594" y="1107776"/>
                </a:cubicBezTo>
                <a:cubicBezTo>
                  <a:pt x="3120340" y="1115302"/>
                  <a:pt x="3061171" y="1180604"/>
                  <a:pt x="3069096" y="1216264"/>
                </a:cubicBezTo>
                <a:cubicBezTo>
                  <a:pt x="3073137" y="1234447"/>
                  <a:pt x="3100093" y="1236928"/>
                  <a:pt x="3115591" y="1247260"/>
                </a:cubicBezTo>
                <a:cubicBezTo>
                  <a:pt x="3187916" y="1242094"/>
                  <a:pt x="3266137" y="1260825"/>
                  <a:pt x="3332567" y="1231762"/>
                </a:cubicBezTo>
                <a:cubicBezTo>
                  <a:pt x="3362501" y="1218666"/>
                  <a:pt x="3363564" y="1138772"/>
                  <a:pt x="3363564" y="1138772"/>
                </a:cubicBezTo>
                <a:cubicBezTo>
                  <a:pt x="3368730" y="1014786"/>
                  <a:pt x="3369895" y="890568"/>
                  <a:pt x="3379062" y="766813"/>
                </a:cubicBezTo>
                <a:cubicBezTo>
                  <a:pt x="3380269" y="750521"/>
                  <a:pt x="3384355" y="733075"/>
                  <a:pt x="3394560" y="720318"/>
                </a:cubicBezTo>
                <a:cubicBezTo>
                  <a:pt x="3406196" y="705773"/>
                  <a:pt x="3426746" y="701246"/>
                  <a:pt x="3441055" y="689321"/>
                </a:cubicBezTo>
                <a:cubicBezTo>
                  <a:pt x="3457893" y="675289"/>
                  <a:pt x="3472052" y="658324"/>
                  <a:pt x="3487550" y="642826"/>
                </a:cubicBezTo>
                <a:cubicBezTo>
                  <a:pt x="3492716" y="627328"/>
                  <a:pt x="3503048" y="612668"/>
                  <a:pt x="3503048" y="596331"/>
                </a:cubicBezTo>
                <a:cubicBezTo>
                  <a:pt x="3503048" y="569989"/>
                  <a:pt x="3500619" y="541711"/>
                  <a:pt x="3487550" y="518840"/>
                </a:cubicBezTo>
                <a:cubicBezTo>
                  <a:pt x="3478309" y="502667"/>
                  <a:pt x="3457228" y="497084"/>
                  <a:pt x="3441055" y="487843"/>
                </a:cubicBezTo>
                <a:cubicBezTo>
                  <a:pt x="3366857" y="445444"/>
                  <a:pt x="3380222" y="457040"/>
                  <a:pt x="3286072" y="441348"/>
                </a:cubicBezTo>
                <a:cubicBezTo>
                  <a:pt x="3248165" y="422395"/>
                  <a:pt x="3218633" y="403976"/>
                  <a:pt x="3177584" y="394854"/>
                </a:cubicBezTo>
                <a:cubicBezTo>
                  <a:pt x="3146908" y="388037"/>
                  <a:pt x="3115591" y="384521"/>
                  <a:pt x="3084594" y="379355"/>
                </a:cubicBezTo>
                <a:cubicBezTo>
                  <a:pt x="3069096" y="369023"/>
                  <a:pt x="3054759" y="356689"/>
                  <a:pt x="3038099" y="348359"/>
                </a:cubicBezTo>
                <a:cubicBezTo>
                  <a:pt x="3023487" y="341053"/>
                  <a:pt x="3007914" y="333792"/>
                  <a:pt x="2991604" y="332860"/>
                </a:cubicBezTo>
                <a:cubicBezTo>
                  <a:pt x="2826478" y="323424"/>
                  <a:pt x="2660974" y="322528"/>
                  <a:pt x="2495659" y="317362"/>
                </a:cubicBezTo>
                <a:cubicBezTo>
                  <a:pt x="2480161" y="312196"/>
                  <a:pt x="2457269" y="316048"/>
                  <a:pt x="2449164" y="301864"/>
                </a:cubicBezTo>
                <a:cubicBezTo>
                  <a:pt x="2433573" y="274580"/>
                  <a:pt x="2446428" y="237590"/>
                  <a:pt x="2433665" y="208874"/>
                </a:cubicBezTo>
                <a:cubicBezTo>
                  <a:pt x="2426569" y="192908"/>
                  <a:pt x="2360731" y="137399"/>
                  <a:pt x="2340675" y="131382"/>
                </a:cubicBezTo>
                <a:cubicBezTo>
                  <a:pt x="2305686" y="120885"/>
                  <a:pt x="2268128" y="122419"/>
                  <a:pt x="2232187" y="115884"/>
                </a:cubicBezTo>
                <a:cubicBezTo>
                  <a:pt x="2211230" y="112074"/>
                  <a:pt x="2191280" y="103398"/>
                  <a:pt x="2170194" y="100386"/>
                </a:cubicBezTo>
                <a:cubicBezTo>
                  <a:pt x="1970916" y="71917"/>
                  <a:pt x="1386121" y="54200"/>
                  <a:pt x="1379781" y="53891"/>
                </a:cubicBezTo>
                <a:cubicBezTo>
                  <a:pt x="1353950" y="48725"/>
                  <a:pt x="1328631" y="38393"/>
                  <a:pt x="1302289" y="38393"/>
                </a:cubicBezTo>
                <a:cubicBezTo>
                  <a:pt x="1264288" y="38393"/>
                  <a:pt x="1188270" y="59148"/>
                  <a:pt x="1147306" y="69389"/>
                </a:cubicBezTo>
                <a:cubicBezTo>
                  <a:pt x="1018153" y="64223"/>
                  <a:pt x="887805" y="72170"/>
                  <a:pt x="759848" y="53891"/>
                </a:cubicBezTo>
                <a:cubicBezTo>
                  <a:pt x="613242" y="32947"/>
                  <a:pt x="821263" y="-46560"/>
                  <a:pt x="651360" y="38393"/>
                </a:cubicBezTo>
                <a:cubicBezTo>
                  <a:pt x="641028" y="53891"/>
                  <a:pt x="627701" y="67767"/>
                  <a:pt x="620364" y="84887"/>
                </a:cubicBezTo>
                <a:cubicBezTo>
                  <a:pt x="620064" y="85587"/>
                  <a:pt x="596905" y="185838"/>
                  <a:pt x="589367" y="193376"/>
                </a:cubicBezTo>
                <a:cubicBezTo>
                  <a:pt x="573030" y="209713"/>
                  <a:pt x="549788" y="218769"/>
                  <a:pt x="527374" y="224372"/>
                </a:cubicBezTo>
                <a:cubicBezTo>
                  <a:pt x="486967" y="234474"/>
                  <a:pt x="444716" y="234704"/>
                  <a:pt x="403387" y="239870"/>
                </a:cubicBezTo>
                <a:cubicBezTo>
                  <a:pt x="372391" y="250202"/>
                  <a:pt x="338105" y="253550"/>
                  <a:pt x="310398" y="270867"/>
                </a:cubicBezTo>
                <a:cubicBezTo>
                  <a:pt x="294603" y="280739"/>
                  <a:pt x="296595" y="310198"/>
                  <a:pt x="279401" y="317362"/>
                </a:cubicBezTo>
                <a:cubicBezTo>
                  <a:pt x="230770" y="337625"/>
                  <a:pt x="124418" y="348359"/>
                  <a:pt x="124418" y="348359"/>
                </a:cubicBezTo>
                <a:cubicBezTo>
                  <a:pt x="103754" y="358691"/>
                  <a:pt x="84057" y="371243"/>
                  <a:pt x="62425" y="379355"/>
                </a:cubicBezTo>
                <a:cubicBezTo>
                  <a:pt x="42481" y="386834"/>
                  <a:pt x="9957" y="375802"/>
                  <a:pt x="431" y="394854"/>
                </a:cubicBezTo>
                <a:cubicBezTo>
                  <a:pt x="-6728" y="409172"/>
                  <a:pt x="77463" y="487498"/>
                  <a:pt x="77923" y="487843"/>
                </a:cubicBezTo>
                <a:cubicBezTo>
                  <a:pt x="82056" y="490943"/>
                  <a:pt x="52092" y="474928"/>
                  <a:pt x="46926" y="472345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Barbary Coast C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584E8BC-723B-48E1-B6EC-77B8C5D00C3A}"/>
              </a:ext>
            </a:extLst>
          </p:cNvPr>
          <p:cNvSpPr/>
          <p:nvPr/>
        </p:nvSpPr>
        <p:spPr>
          <a:xfrm>
            <a:off x="6534897" y="3859078"/>
            <a:ext cx="1741198" cy="1208868"/>
          </a:xfrm>
          <a:custGeom>
            <a:avLst/>
            <a:gdLst>
              <a:gd name="connsiteX0" fmla="*/ 346350 w 1741198"/>
              <a:gd name="connsiteY0" fmla="*/ 0 h 1208868"/>
              <a:gd name="connsiteX1" fmla="*/ 346350 w 1741198"/>
              <a:gd name="connsiteY1" fmla="*/ 0 h 1208868"/>
              <a:gd name="connsiteX2" fmla="*/ 284357 w 1741198"/>
              <a:gd name="connsiteY2" fmla="*/ 123986 h 1208868"/>
              <a:gd name="connsiteX3" fmla="*/ 237862 w 1741198"/>
              <a:gd name="connsiteY3" fmla="*/ 216976 h 1208868"/>
              <a:gd name="connsiteX4" fmla="*/ 253361 w 1741198"/>
              <a:gd name="connsiteY4" fmla="*/ 371959 h 1208868"/>
              <a:gd name="connsiteX5" fmla="*/ 268859 w 1741198"/>
              <a:gd name="connsiteY5" fmla="*/ 418454 h 1208868"/>
              <a:gd name="connsiteX6" fmla="*/ 284357 w 1741198"/>
              <a:gd name="connsiteY6" fmla="*/ 495946 h 1208868"/>
              <a:gd name="connsiteX7" fmla="*/ 268859 w 1741198"/>
              <a:gd name="connsiteY7" fmla="*/ 681925 h 1208868"/>
              <a:gd name="connsiteX8" fmla="*/ 222364 w 1741198"/>
              <a:gd name="connsiteY8" fmla="*/ 697424 h 1208868"/>
              <a:gd name="connsiteX9" fmla="*/ 160371 w 1741198"/>
              <a:gd name="connsiteY9" fmla="*/ 790414 h 1208868"/>
              <a:gd name="connsiteX10" fmla="*/ 98378 w 1741198"/>
              <a:gd name="connsiteY10" fmla="*/ 883403 h 1208868"/>
              <a:gd name="connsiteX11" fmla="*/ 67381 w 1741198"/>
              <a:gd name="connsiteY11" fmla="*/ 929898 h 1208868"/>
              <a:gd name="connsiteX12" fmla="*/ 20886 w 1741198"/>
              <a:gd name="connsiteY12" fmla="*/ 960895 h 1208868"/>
              <a:gd name="connsiteX13" fmla="*/ 20886 w 1741198"/>
              <a:gd name="connsiteY13" fmla="*/ 1146875 h 1208868"/>
              <a:gd name="connsiteX14" fmla="*/ 51883 w 1741198"/>
              <a:gd name="connsiteY14" fmla="*/ 1193369 h 1208868"/>
              <a:gd name="connsiteX15" fmla="*/ 98378 w 1741198"/>
              <a:gd name="connsiteY15" fmla="*/ 1208868 h 1208868"/>
              <a:gd name="connsiteX16" fmla="*/ 315354 w 1741198"/>
              <a:gd name="connsiteY16" fmla="*/ 1193369 h 1208868"/>
              <a:gd name="connsiteX17" fmla="*/ 361849 w 1741198"/>
              <a:gd name="connsiteY17" fmla="*/ 1177871 h 1208868"/>
              <a:gd name="connsiteX18" fmla="*/ 439340 w 1741198"/>
              <a:gd name="connsiteY18" fmla="*/ 1162373 h 1208868"/>
              <a:gd name="connsiteX19" fmla="*/ 532330 w 1741198"/>
              <a:gd name="connsiteY19" fmla="*/ 1131376 h 1208868"/>
              <a:gd name="connsiteX20" fmla="*/ 718310 w 1741198"/>
              <a:gd name="connsiteY20" fmla="*/ 1115878 h 1208868"/>
              <a:gd name="connsiteX21" fmla="*/ 780303 w 1741198"/>
              <a:gd name="connsiteY21" fmla="*/ 1069383 h 1208868"/>
              <a:gd name="connsiteX22" fmla="*/ 826798 w 1741198"/>
              <a:gd name="connsiteY22" fmla="*/ 1022888 h 1208868"/>
              <a:gd name="connsiteX23" fmla="*/ 888791 w 1741198"/>
              <a:gd name="connsiteY23" fmla="*/ 1007390 h 1208868"/>
              <a:gd name="connsiteX24" fmla="*/ 1105767 w 1741198"/>
              <a:gd name="connsiteY24" fmla="*/ 991891 h 1208868"/>
              <a:gd name="connsiteX25" fmla="*/ 1214256 w 1741198"/>
              <a:gd name="connsiteY25" fmla="*/ 960895 h 1208868"/>
              <a:gd name="connsiteX26" fmla="*/ 1307245 w 1741198"/>
              <a:gd name="connsiteY26" fmla="*/ 929898 h 1208868"/>
              <a:gd name="connsiteX27" fmla="*/ 1353740 w 1741198"/>
              <a:gd name="connsiteY27" fmla="*/ 914400 h 1208868"/>
              <a:gd name="connsiteX28" fmla="*/ 1493225 w 1741198"/>
              <a:gd name="connsiteY28" fmla="*/ 898902 h 1208868"/>
              <a:gd name="connsiteX29" fmla="*/ 1586215 w 1741198"/>
              <a:gd name="connsiteY29" fmla="*/ 867905 h 1208868"/>
              <a:gd name="connsiteX30" fmla="*/ 1632710 w 1741198"/>
              <a:gd name="connsiteY30" fmla="*/ 852407 h 1208868"/>
              <a:gd name="connsiteX31" fmla="*/ 1725700 w 1741198"/>
              <a:gd name="connsiteY31" fmla="*/ 836908 h 1208868"/>
              <a:gd name="connsiteX32" fmla="*/ 1741198 w 1741198"/>
              <a:gd name="connsiteY32" fmla="*/ 774915 h 1208868"/>
              <a:gd name="connsiteX33" fmla="*/ 1710201 w 1741198"/>
              <a:gd name="connsiteY33" fmla="*/ 697424 h 1208868"/>
              <a:gd name="connsiteX34" fmla="*/ 1725700 w 1741198"/>
              <a:gd name="connsiteY34" fmla="*/ 790414 h 1208868"/>
              <a:gd name="connsiteX35" fmla="*/ 1710201 w 1741198"/>
              <a:gd name="connsiteY35" fmla="*/ 836908 h 1208868"/>
              <a:gd name="connsiteX36" fmla="*/ 1663706 w 1741198"/>
              <a:gd name="connsiteY36" fmla="*/ 805912 h 1208868"/>
              <a:gd name="connsiteX37" fmla="*/ 1648208 w 1741198"/>
              <a:gd name="connsiteY37" fmla="*/ 759417 h 1208868"/>
              <a:gd name="connsiteX38" fmla="*/ 1617211 w 1741198"/>
              <a:gd name="connsiteY38" fmla="*/ 712922 h 1208868"/>
              <a:gd name="connsiteX39" fmla="*/ 1446730 w 1741198"/>
              <a:gd name="connsiteY39" fmla="*/ 604434 h 1208868"/>
              <a:gd name="connsiteX40" fmla="*/ 1322744 w 1741198"/>
              <a:gd name="connsiteY40" fmla="*/ 588936 h 1208868"/>
              <a:gd name="connsiteX41" fmla="*/ 1229754 w 1741198"/>
              <a:gd name="connsiteY41" fmla="*/ 526942 h 1208868"/>
              <a:gd name="connsiteX42" fmla="*/ 1183259 w 1741198"/>
              <a:gd name="connsiteY42" fmla="*/ 495946 h 1208868"/>
              <a:gd name="connsiteX43" fmla="*/ 1059272 w 1741198"/>
              <a:gd name="connsiteY43" fmla="*/ 433953 h 1208868"/>
              <a:gd name="connsiteX44" fmla="*/ 997279 w 1741198"/>
              <a:gd name="connsiteY44" fmla="*/ 402956 h 1208868"/>
              <a:gd name="connsiteX45" fmla="*/ 935286 w 1741198"/>
              <a:gd name="connsiteY45" fmla="*/ 371959 h 1208868"/>
              <a:gd name="connsiteX46" fmla="*/ 826798 w 1741198"/>
              <a:gd name="connsiteY46" fmla="*/ 340963 h 1208868"/>
              <a:gd name="connsiteX47" fmla="*/ 780303 w 1741198"/>
              <a:gd name="connsiteY47" fmla="*/ 309966 h 1208868"/>
              <a:gd name="connsiteX48" fmla="*/ 826798 w 1741198"/>
              <a:gd name="connsiteY48" fmla="*/ 201478 h 1208868"/>
              <a:gd name="connsiteX49" fmla="*/ 888791 w 1741198"/>
              <a:gd name="connsiteY49" fmla="*/ 61993 h 1208868"/>
              <a:gd name="connsiteX50" fmla="*/ 935286 w 1741198"/>
              <a:gd name="connsiteY50" fmla="*/ 77491 h 1208868"/>
              <a:gd name="connsiteX51" fmla="*/ 950784 w 1741198"/>
              <a:gd name="connsiteY51" fmla="*/ 123986 h 1208868"/>
              <a:gd name="connsiteX52" fmla="*/ 981781 w 1741198"/>
              <a:gd name="connsiteY52" fmla="*/ 170481 h 1208868"/>
              <a:gd name="connsiteX53" fmla="*/ 1074771 w 1741198"/>
              <a:gd name="connsiteY53" fmla="*/ 154983 h 1208868"/>
              <a:gd name="connsiteX54" fmla="*/ 1105767 w 1741198"/>
              <a:gd name="connsiteY54" fmla="*/ 108488 h 1208868"/>
              <a:gd name="connsiteX55" fmla="*/ 1090269 w 1741198"/>
              <a:gd name="connsiteY55" fmla="*/ 46495 h 1208868"/>
              <a:gd name="connsiteX56" fmla="*/ 981781 w 1741198"/>
              <a:gd name="connsiteY56" fmla="*/ 30997 h 1208868"/>
              <a:gd name="connsiteX57" fmla="*/ 1059272 w 1741198"/>
              <a:gd name="connsiteY57" fmla="*/ 61993 h 1208868"/>
              <a:gd name="connsiteX58" fmla="*/ 1059272 w 1741198"/>
              <a:gd name="connsiteY58" fmla="*/ 46495 h 1208868"/>
              <a:gd name="connsiteX59" fmla="*/ 1136764 w 1741198"/>
              <a:gd name="connsiteY59" fmla="*/ 61993 h 1208868"/>
              <a:gd name="connsiteX60" fmla="*/ 935286 w 1741198"/>
              <a:gd name="connsiteY60" fmla="*/ 15498 h 1208868"/>
              <a:gd name="connsiteX61" fmla="*/ 702811 w 1741198"/>
              <a:gd name="connsiteY61" fmla="*/ 0 h 1208868"/>
              <a:gd name="connsiteX62" fmla="*/ 516832 w 1741198"/>
              <a:gd name="connsiteY62" fmla="*/ 0 h 1208868"/>
              <a:gd name="connsiteX63" fmla="*/ 501334 w 1741198"/>
              <a:gd name="connsiteY63" fmla="*/ 61993 h 1208868"/>
              <a:gd name="connsiteX64" fmla="*/ 408344 w 1741198"/>
              <a:gd name="connsiteY64" fmla="*/ 61993 h 1208868"/>
              <a:gd name="connsiteX65" fmla="*/ 346350 w 1741198"/>
              <a:gd name="connsiteY65" fmla="*/ 0 h 120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741198" h="1208868">
                <a:moveTo>
                  <a:pt x="346350" y="0"/>
                </a:moveTo>
                <a:lnTo>
                  <a:pt x="346350" y="0"/>
                </a:lnTo>
                <a:cubicBezTo>
                  <a:pt x="325686" y="41329"/>
                  <a:pt x="306483" y="83421"/>
                  <a:pt x="284357" y="123986"/>
                </a:cubicBezTo>
                <a:cubicBezTo>
                  <a:pt x="232853" y="218410"/>
                  <a:pt x="269290" y="122695"/>
                  <a:pt x="237862" y="216976"/>
                </a:cubicBezTo>
                <a:cubicBezTo>
                  <a:pt x="243028" y="268637"/>
                  <a:pt x="245466" y="320644"/>
                  <a:pt x="253361" y="371959"/>
                </a:cubicBezTo>
                <a:cubicBezTo>
                  <a:pt x="255845" y="388106"/>
                  <a:pt x="264897" y="402605"/>
                  <a:pt x="268859" y="418454"/>
                </a:cubicBezTo>
                <a:cubicBezTo>
                  <a:pt x="275248" y="444010"/>
                  <a:pt x="279191" y="470115"/>
                  <a:pt x="284357" y="495946"/>
                </a:cubicBezTo>
                <a:cubicBezTo>
                  <a:pt x="279191" y="557939"/>
                  <a:pt x="287153" y="622468"/>
                  <a:pt x="268859" y="681925"/>
                </a:cubicBezTo>
                <a:cubicBezTo>
                  <a:pt x="264055" y="697539"/>
                  <a:pt x="233916" y="685872"/>
                  <a:pt x="222364" y="697424"/>
                </a:cubicBezTo>
                <a:cubicBezTo>
                  <a:pt x="196022" y="723766"/>
                  <a:pt x="181036" y="759417"/>
                  <a:pt x="160371" y="790414"/>
                </a:cubicBezTo>
                <a:lnTo>
                  <a:pt x="98378" y="883403"/>
                </a:lnTo>
                <a:cubicBezTo>
                  <a:pt x="88046" y="898901"/>
                  <a:pt x="82879" y="919566"/>
                  <a:pt x="67381" y="929898"/>
                </a:cubicBezTo>
                <a:lnTo>
                  <a:pt x="20886" y="960895"/>
                </a:lnTo>
                <a:cubicBezTo>
                  <a:pt x="-5089" y="1038822"/>
                  <a:pt x="-8775" y="1028231"/>
                  <a:pt x="20886" y="1146875"/>
                </a:cubicBezTo>
                <a:cubicBezTo>
                  <a:pt x="25404" y="1164945"/>
                  <a:pt x="37338" y="1181733"/>
                  <a:pt x="51883" y="1193369"/>
                </a:cubicBezTo>
                <a:cubicBezTo>
                  <a:pt x="64640" y="1203574"/>
                  <a:pt x="82880" y="1203702"/>
                  <a:pt x="98378" y="1208868"/>
                </a:cubicBezTo>
                <a:cubicBezTo>
                  <a:pt x="170703" y="1203702"/>
                  <a:pt x="243341" y="1201841"/>
                  <a:pt x="315354" y="1193369"/>
                </a:cubicBezTo>
                <a:cubicBezTo>
                  <a:pt x="331579" y="1191460"/>
                  <a:pt x="346000" y="1181833"/>
                  <a:pt x="361849" y="1177871"/>
                </a:cubicBezTo>
                <a:cubicBezTo>
                  <a:pt x="387404" y="1171482"/>
                  <a:pt x="413926" y="1169304"/>
                  <a:pt x="439340" y="1162373"/>
                </a:cubicBezTo>
                <a:cubicBezTo>
                  <a:pt x="470862" y="1153776"/>
                  <a:pt x="499769" y="1134089"/>
                  <a:pt x="532330" y="1131376"/>
                </a:cubicBezTo>
                <a:lnTo>
                  <a:pt x="718310" y="1115878"/>
                </a:lnTo>
                <a:cubicBezTo>
                  <a:pt x="738974" y="1100380"/>
                  <a:pt x="760691" y="1086193"/>
                  <a:pt x="780303" y="1069383"/>
                </a:cubicBezTo>
                <a:cubicBezTo>
                  <a:pt x="796944" y="1055119"/>
                  <a:pt x="807768" y="1033762"/>
                  <a:pt x="826798" y="1022888"/>
                </a:cubicBezTo>
                <a:cubicBezTo>
                  <a:pt x="845292" y="1012320"/>
                  <a:pt x="867621" y="1009742"/>
                  <a:pt x="888791" y="1007390"/>
                </a:cubicBezTo>
                <a:cubicBezTo>
                  <a:pt x="960857" y="999383"/>
                  <a:pt x="1033442" y="997057"/>
                  <a:pt x="1105767" y="991891"/>
                </a:cubicBezTo>
                <a:cubicBezTo>
                  <a:pt x="1262059" y="939795"/>
                  <a:pt x="1019601" y="1019292"/>
                  <a:pt x="1214256" y="960895"/>
                </a:cubicBezTo>
                <a:cubicBezTo>
                  <a:pt x="1245551" y="951506"/>
                  <a:pt x="1276249" y="940230"/>
                  <a:pt x="1307245" y="929898"/>
                </a:cubicBezTo>
                <a:cubicBezTo>
                  <a:pt x="1322743" y="924732"/>
                  <a:pt x="1337503" y="916204"/>
                  <a:pt x="1353740" y="914400"/>
                </a:cubicBezTo>
                <a:lnTo>
                  <a:pt x="1493225" y="898902"/>
                </a:lnTo>
                <a:lnTo>
                  <a:pt x="1586215" y="867905"/>
                </a:lnTo>
                <a:cubicBezTo>
                  <a:pt x="1601713" y="862739"/>
                  <a:pt x="1616596" y="855093"/>
                  <a:pt x="1632710" y="852407"/>
                </a:cubicBezTo>
                <a:lnTo>
                  <a:pt x="1725700" y="836908"/>
                </a:lnTo>
                <a:cubicBezTo>
                  <a:pt x="1730866" y="816244"/>
                  <a:pt x="1741198" y="796215"/>
                  <a:pt x="1741198" y="774915"/>
                </a:cubicBezTo>
                <a:cubicBezTo>
                  <a:pt x="1741198" y="582148"/>
                  <a:pt x="1731998" y="632036"/>
                  <a:pt x="1710201" y="697424"/>
                </a:cubicBezTo>
                <a:cubicBezTo>
                  <a:pt x="1715367" y="728421"/>
                  <a:pt x="1725700" y="758990"/>
                  <a:pt x="1725700" y="790414"/>
                </a:cubicBezTo>
                <a:cubicBezTo>
                  <a:pt x="1725700" y="806750"/>
                  <a:pt x="1726050" y="832946"/>
                  <a:pt x="1710201" y="836908"/>
                </a:cubicBezTo>
                <a:cubicBezTo>
                  <a:pt x="1692131" y="841425"/>
                  <a:pt x="1679204" y="816244"/>
                  <a:pt x="1663706" y="805912"/>
                </a:cubicBezTo>
                <a:cubicBezTo>
                  <a:pt x="1658540" y="790414"/>
                  <a:pt x="1655514" y="774029"/>
                  <a:pt x="1648208" y="759417"/>
                </a:cubicBezTo>
                <a:cubicBezTo>
                  <a:pt x="1639878" y="742757"/>
                  <a:pt x="1629135" y="727232"/>
                  <a:pt x="1617211" y="712922"/>
                </a:cubicBezTo>
                <a:cubicBezTo>
                  <a:pt x="1576531" y="664105"/>
                  <a:pt x="1509183" y="612240"/>
                  <a:pt x="1446730" y="604434"/>
                </a:cubicBezTo>
                <a:lnTo>
                  <a:pt x="1322744" y="588936"/>
                </a:lnTo>
                <a:lnTo>
                  <a:pt x="1229754" y="526942"/>
                </a:lnTo>
                <a:cubicBezTo>
                  <a:pt x="1214256" y="516610"/>
                  <a:pt x="1199919" y="504276"/>
                  <a:pt x="1183259" y="495946"/>
                </a:cubicBezTo>
                <a:lnTo>
                  <a:pt x="1059272" y="433953"/>
                </a:lnTo>
                <a:lnTo>
                  <a:pt x="997279" y="402956"/>
                </a:lnTo>
                <a:cubicBezTo>
                  <a:pt x="976615" y="392624"/>
                  <a:pt x="957700" y="377562"/>
                  <a:pt x="935286" y="371959"/>
                </a:cubicBezTo>
                <a:cubicBezTo>
                  <a:pt x="857444" y="352499"/>
                  <a:pt x="893500" y="363197"/>
                  <a:pt x="826798" y="340963"/>
                </a:cubicBezTo>
                <a:cubicBezTo>
                  <a:pt x="811300" y="330631"/>
                  <a:pt x="786193" y="327637"/>
                  <a:pt x="780303" y="309966"/>
                </a:cubicBezTo>
                <a:cubicBezTo>
                  <a:pt x="769183" y="276606"/>
                  <a:pt x="811213" y="224855"/>
                  <a:pt x="826798" y="201478"/>
                </a:cubicBezTo>
                <a:cubicBezTo>
                  <a:pt x="863685" y="90817"/>
                  <a:pt x="839671" y="135674"/>
                  <a:pt x="888791" y="61993"/>
                </a:cubicBezTo>
                <a:cubicBezTo>
                  <a:pt x="904289" y="67159"/>
                  <a:pt x="923734" y="65939"/>
                  <a:pt x="935286" y="77491"/>
                </a:cubicBezTo>
                <a:cubicBezTo>
                  <a:pt x="946838" y="89043"/>
                  <a:pt x="943478" y="109374"/>
                  <a:pt x="950784" y="123986"/>
                </a:cubicBezTo>
                <a:cubicBezTo>
                  <a:pt x="959114" y="140646"/>
                  <a:pt x="971449" y="154983"/>
                  <a:pt x="981781" y="170481"/>
                </a:cubicBezTo>
                <a:cubicBezTo>
                  <a:pt x="1012778" y="165315"/>
                  <a:pt x="1046664" y="169036"/>
                  <a:pt x="1074771" y="154983"/>
                </a:cubicBezTo>
                <a:cubicBezTo>
                  <a:pt x="1091431" y="146653"/>
                  <a:pt x="1103133" y="126927"/>
                  <a:pt x="1105767" y="108488"/>
                </a:cubicBezTo>
                <a:cubicBezTo>
                  <a:pt x="1108779" y="87402"/>
                  <a:pt x="1090269" y="46495"/>
                  <a:pt x="1090269" y="46495"/>
                </a:cubicBezTo>
                <a:lnTo>
                  <a:pt x="981781" y="30997"/>
                </a:lnTo>
                <a:lnTo>
                  <a:pt x="1059272" y="61993"/>
                </a:lnTo>
                <a:lnTo>
                  <a:pt x="1059272" y="46495"/>
                </a:lnTo>
                <a:lnTo>
                  <a:pt x="1136764" y="61993"/>
                </a:lnTo>
                <a:lnTo>
                  <a:pt x="935286" y="15498"/>
                </a:lnTo>
                <a:lnTo>
                  <a:pt x="702811" y="0"/>
                </a:lnTo>
                <a:lnTo>
                  <a:pt x="516832" y="0"/>
                </a:lnTo>
                <a:lnTo>
                  <a:pt x="501334" y="61993"/>
                </a:lnTo>
                <a:lnTo>
                  <a:pt x="408344" y="61993"/>
                </a:lnTo>
                <a:lnTo>
                  <a:pt x="34635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/>
              <a:t>Sicilian</a:t>
            </a:r>
          </a:p>
          <a:p>
            <a:r>
              <a:rPr lang="en-GB" dirty="0"/>
              <a:t>Narrows</a:t>
            </a:r>
          </a:p>
          <a:p>
            <a:pPr algn="ctr"/>
            <a:r>
              <a:rPr lang="en-GB" dirty="0"/>
              <a:t>C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BA37B8E-6718-430B-A179-164F124A85F1}"/>
              </a:ext>
            </a:extLst>
          </p:cNvPr>
          <p:cNvSpPr/>
          <p:nvPr/>
        </p:nvSpPr>
        <p:spPr>
          <a:xfrm>
            <a:off x="6300923" y="1720312"/>
            <a:ext cx="859294" cy="759417"/>
          </a:xfrm>
          <a:custGeom>
            <a:avLst/>
            <a:gdLst>
              <a:gd name="connsiteX0" fmla="*/ 316853 w 859294"/>
              <a:gd name="connsiteY0" fmla="*/ 0 h 759417"/>
              <a:gd name="connsiteX1" fmla="*/ 316853 w 859294"/>
              <a:gd name="connsiteY1" fmla="*/ 0 h 759417"/>
              <a:gd name="connsiteX2" fmla="*/ 254860 w 859294"/>
              <a:gd name="connsiteY2" fmla="*/ 123986 h 759417"/>
              <a:gd name="connsiteX3" fmla="*/ 239362 w 859294"/>
              <a:gd name="connsiteY3" fmla="*/ 170481 h 759417"/>
              <a:gd name="connsiteX4" fmla="*/ 177369 w 859294"/>
              <a:gd name="connsiteY4" fmla="*/ 185980 h 759417"/>
              <a:gd name="connsiteX5" fmla="*/ 84379 w 859294"/>
              <a:gd name="connsiteY5" fmla="*/ 263471 h 759417"/>
              <a:gd name="connsiteX6" fmla="*/ 37884 w 859294"/>
              <a:gd name="connsiteY6" fmla="*/ 278969 h 759417"/>
              <a:gd name="connsiteX7" fmla="*/ 53382 w 859294"/>
              <a:gd name="connsiteY7" fmla="*/ 604434 h 759417"/>
              <a:gd name="connsiteX8" fmla="*/ 99877 w 859294"/>
              <a:gd name="connsiteY8" fmla="*/ 619932 h 759417"/>
              <a:gd name="connsiteX9" fmla="*/ 177369 w 859294"/>
              <a:gd name="connsiteY9" fmla="*/ 697424 h 759417"/>
              <a:gd name="connsiteX10" fmla="*/ 254860 w 859294"/>
              <a:gd name="connsiteY10" fmla="*/ 759417 h 759417"/>
              <a:gd name="connsiteX11" fmla="*/ 301355 w 859294"/>
              <a:gd name="connsiteY11" fmla="*/ 743919 h 759417"/>
              <a:gd name="connsiteX12" fmla="*/ 363348 w 859294"/>
              <a:gd name="connsiteY12" fmla="*/ 728420 h 759417"/>
              <a:gd name="connsiteX13" fmla="*/ 456338 w 859294"/>
              <a:gd name="connsiteY13" fmla="*/ 681925 h 759417"/>
              <a:gd name="connsiteX14" fmla="*/ 719809 w 859294"/>
              <a:gd name="connsiteY14" fmla="*/ 666427 h 759417"/>
              <a:gd name="connsiteX15" fmla="*/ 766304 w 859294"/>
              <a:gd name="connsiteY15" fmla="*/ 635430 h 759417"/>
              <a:gd name="connsiteX16" fmla="*/ 828297 w 859294"/>
              <a:gd name="connsiteY16" fmla="*/ 619932 h 759417"/>
              <a:gd name="connsiteX17" fmla="*/ 859294 w 859294"/>
              <a:gd name="connsiteY17" fmla="*/ 573437 h 759417"/>
              <a:gd name="connsiteX18" fmla="*/ 843796 w 859294"/>
              <a:gd name="connsiteY18" fmla="*/ 511444 h 759417"/>
              <a:gd name="connsiteX19" fmla="*/ 750806 w 859294"/>
              <a:gd name="connsiteY19" fmla="*/ 464949 h 759417"/>
              <a:gd name="connsiteX20" fmla="*/ 704311 w 859294"/>
              <a:gd name="connsiteY20" fmla="*/ 418454 h 759417"/>
              <a:gd name="connsiteX21" fmla="*/ 549328 w 859294"/>
              <a:gd name="connsiteY21" fmla="*/ 371959 h 759417"/>
              <a:gd name="connsiteX22" fmla="*/ 518331 w 859294"/>
              <a:gd name="connsiteY22" fmla="*/ 201478 h 759417"/>
              <a:gd name="connsiteX23" fmla="*/ 487335 w 859294"/>
              <a:gd name="connsiteY23" fmla="*/ 139485 h 759417"/>
              <a:gd name="connsiteX24" fmla="*/ 425341 w 859294"/>
              <a:gd name="connsiteY24" fmla="*/ 92990 h 759417"/>
              <a:gd name="connsiteX25" fmla="*/ 316853 w 859294"/>
              <a:gd name="connsiteY25" fmla="*/ 0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59294" h="759417">
                <a:moveTo>
                  <a:pt x="316853" y="0"/>
                </a:moveTo>
                <a:lnTo>
                  <a:pt x="316853" y="0"/>
                </a:lnTo>
                <a:cubicBezTo>
                  <a:pt x="296189" y="41329"/>
                  <a:pt x="273980" y="81921"/>
                  <a:pt x="254860" y="123986"/>
                </a:cubicBezTo>
                <a:cubicBezTo>
                  <a:pt x="248100" y="138858"/>
                  <a:pt x="252119" y="160275"/>
                  <a:pt x="239362" y="170481"/>
                </a:cubicBezTo>
                <a:cubicBezTo>
                  <a:pt x="222729" y="183787"/>
                  <a:pt x="198033" y="180814"/>
                  <a:pt x="177369" y="185980"/>
                </a:cubicBezTo>
                <a:cubicBezTo>
                  <a:pt x="143094" y="220254"/>
                  <a:pt x="127532" y="241895"/>
                  <a:pt x="84379" y="263471"/>
                </a:cubicBezTo>
                <a:cubicBezTo>
                  <a:pt x="69767" y="270777"/>
                  <a:pt x="53382" y="273803"/>
                  <a:pt x="37884" y="278969"/>
                </a:cubicBezTo>
                <a:cubicBezTo>
                  <a:pt x="-9097" y="419911"/>
                  <a:pt x="-21304" y="405270"/>
                  <a:pt x="53382" y="604434"/>
                </a:cubicBezTo>
                <a:cubicBezTo>
                  <a:pt x="59118" y="619730"/>
                  <a:pt x="84379" y="614766"/>
                  <a:pt x="99877" y="619932"/>
                </a:cubicBezTo>
                <a:cubicBezTo>
                  <a:pt x="175807" y="771789"/>
                  <a:pt x="82350" y="621407"/>
                  <a:pt x="177369" y="697424"/>
                </a:cubicBezTo>
                <a:cubicBezTo>
                  <a:pt x="277512" y="777540"/>
                  <a:pt x="137996" y="720463"/>
                  <a:pt x="254860" y="759417"/>
                </a:cubicBezTo>
                <a:cubicBezTo>
                  <a:pt x="270358" y="754251"/>
                  <a:pt x="285647" y="748407"/>
                  <a:pt x="301355" y="743919"/>
                </a:cubicBezTo>
                <a:cubicBezTo>
                  <a:pt x="321836" y="738067"/>
                  <a:pt x="343770" y="736811"/>
                  <a:pt x="363348" y="728420"/>
                </a:cubicBezTo>
                <a:cubicBezTo>
                  <a:pt x="415019" y="706275"/>
                  <a:pt x="399555" y="687603"/>
                  <a:pt x="456338" y="681925"/>
                </a:cubicBezTo>
                <a:cubicBezTo>
                  <a:pt x="543877" y="673171"/>
                  <a:pt x="631985" y="671593"/>
                  <a:pt x="719809" y="666427"/>
                </a:cubicBezTo>
                <a:cubicBezTo>
                  <a:pt x="735307" y="656095"/>
                  <a:pt x="749183" y="642767"/>
                  <a:pt x="766304" y="635430"/>
                </a:cubicBezTo>
                <a:cubicBezTo>
                  <a:pt x="785882" y="627039"/>
                  <a:pt x="810574" y="631747"/>
                  <a:pt x="828297" y="619932"/>
                </a:cubicBezTo>
                <a:cubicBezTo>
                  <a:pt x="843795" y="609600"/>
                  <a:pt x="848962" y="588935"/>
                  <a:pt x="859294" y="573437"/>
                </a:cubicBezTo>
                <a:cubicBezTo>
                  <a:pt x="854128" y="552773"/>
                  <a:pt x="855611" y="529167"/>
                  <a:pt x="843796" y="511444"/>
                </a:cubicBezTo>
                <a:cubicBezTo>
                  <a:pt x="826628" y="485691"/>
                  <a:pt x="777329" y="473790"/>
                  <a:pt x="750806" y="464949"/>
                </a:cubicBezTo>
                <a:cubicBezTo>
                  <a:pt x="735308" y="449451"/>
                  <a:pt x="724661" y="426594"/>
                  <a:pt x="704311" y="418454"/>
                </a:cubicBezTo>
                <a:cubicBezTo>
                  <a:pt x="454992" y="318727"/>
                  <a:pt x="688625" y="464825"/>
                  <a:pt x="549328" y="371959"/>
                </a:cubicBezTo>
                <a:cubicBezTo>
                  <a:pt x="540401" y="300545"/>
                  <a:pt x="543629" y="260507"/>
                  <a:pt x="518331" y="201478"/>
                </a:cubicBezTo>
                <a:cubicBezTo>
                  <a:pt x="509230" y="180243"/>
                  <a:pt x="502370" y="157026"/>
                  <a:pt x="487335" y="139485"/>
                </a:cubicBezTo>
                <a:cubicBezTo>
                  <a:pt x="470525" y="119873"/>
                  <a:pt x="446006" y="108488"/>
                  <a:pt x="425341" y="92990"/>
                </a:cubicBezTo>
                <a:cubicBezTo>
                  <a:pt x="382883" y="29301"/>
                  <a:pt x="334934" y="15498"/>
                  <a:pt x="316853" y="0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Elba</a:t>
            </a:r>
          </a:p>
          <a:p>
            <a:pPr algn="ctr"/>
            <a:r>
              <a:rPr lang="en-GB" dirty="0"/>
              <a:t>C</a:t>
            </a:r>
          </a:p>
        </p:txBody>
      </p:sp>
      <p:pic>
        <p:nvPicPr>
          <p:cNvPr id="35" name="Graphic 34" descr="Map compass">
            <a:extLst>
              <a:ext uri="{FF2B5EF4-FFF2-40B4-BE49-F238E27FC236}">
                <a16:creationId xmlns:a16="http://schemas.microsoft.com/office/drawing/2014/main" id="{17966326-F928-4654-9D9F-3ED8E65C2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2031" y="3505989"/>
            <a:ext cx="914400" cy="914400"/>
          </a:xfrm>
          <a:prstGeom prst="rect">
            <a:avLst/>
          </a:prstGeom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D4AECA7E-496A-49F0-9E39-A5E5E25A1628}"/>
              </a:ext>
            </a:extLst>
          </p:cNvPr>
          <p:cNvSpPr/>
          <p:nvPr/>
        </p:nvSpPr>
        <p:spPr>
          <a:xfrm>
            <a:off x="4572000" y="1969306"/>
            <a:ext cx="415874" cy="738323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CAFA5CB-B5B5-4675-AD80-7CE1E3A51B32}"/>
              </a:ext>
            </a:extLst>
          </p:cNvPr>
          <p:cNvSpPr/>
          <p:nvPr/>
        </p:nvSpPr>
        <p:spPr>
          <a:xfrm>
            <a:off x="5233040" y="1115256"/>
            <a:ext cx="1353740" cy="915421"/>
          </a:xfrm>
          <a:custGeom>
            <a:avLst/>
            <a:gdLst>
              <a:gd name="connsiteX0" fmla="*/ 966282 w 1353740"/>
              <a:gd name="connsiteY0" fmla="*/ 636052 h 915421"/>
              <a:gd name="connsiteX1" fmla="*/ 966282 w 1353740"/>
              <a:gd name="connsiteY1" fmla="*/ 636052 h 915421"/>
              <a:gd name="connsiteX2" fmla="*/ 904289 w 1353740"/>
              <a:gd name="connsiteY2" fmla="*/ 837530 h 915421"/>
              <a:gd name="connsiteX3" fmla="*/ 842296 w 1353740"/>
              <a:gd name="connsiteY3" fmla="*/ 853029 h 915421"/>
              <a:gd name="connsiteX4" fmla="*/ 454838 w 1353740"/>
              <a:gd name="connsiteY4" fmla="*/ 837530 h 915421"/>
              <a:gd name="connsiteX5" fmla="*/ 408343 w 1353740"/>
              <a:gd name="connsiteY5" fmla="*/ 822032 h 915421"/>
              <a:gd name="connsiteX6" fmla="*/ 222363 w 1353740"/>
              <a:gd name="connsiteY6" fmla="*/ 806534 h 915421"/>
              <a:gd name="connsiteX7" fmla="*/ 113875 w 1353740"/>
              <a:gd name="connsiteY7" fmla="*/ 791036 h 915421"/>
              <a:gd name="connsiteX8" fmla="*/ 67380 w 1353740"/>
              <a:gd name="connsiteY8" fmla="*/ 775537 h 915421"/>
              <a:gd name="connsiteX9" fmla="*/ 5387 w 1353740"/>
              <a:gd name="connsiteY9" fmla="*/ 760039 h 915421"/>
              <a:gd name="connsiteX10" fmla="*/ 20885 w 1353740"/>
              <a:gd name="connsiteY10" fmla="*/ 465571 h 915421"/>
              <a:gd name="connsiteX11" fmla="*/ 51882 w 1353740"/>
              <a:gd name="connsiteY11" fmla="*/ 372581 h 915421"/>
              <a:gd name="connsiteX12" fmla="*/ 222363 w 1353740"/>
              <a:gd name="connsiteY12" fmla="*/ 295090 h 915421"/>
              <a:gd name="connsiteX13" fmla="*/ 315353 w 1353740"/>
              <a:gd name="connsiteY13" fmla="*/ 264093 h 915421"/>
              <a:gd name="connsiteX14" fmla="*/ 361848 w 1353740"/>
              <a:gd name="connsiteY14" fmla="*/ 248595 h 915421"/>
              <a:gd name="connsiteX15" fmla="*/ 470336 w 1353740"/>
              <a:gd name="connsiteY15" fmla="*/ 155605 h 915421"/>
              <a:gd name="connsiteX16" fmla="*/ 501333 w 1353740"/>
              <a:gd name="connsiteY16" fmla="*/ 109110 h 915421"/>
              <a:gd name="connsiteX17" fmla="*/ 640818 w 1353740"/>
              <a:gd name="connsiteY17" fmla="*/ 31619 h 915421"/>
              <a:gd name="connsiteX18" fmla="*/ 687313 w 1353740"/>
              <a:gd name="connsiteY18" fmla="*/ 622 h 915421"/>
              <a:gd name="connsiteX19" fmla="*/ 811299 w 1353740"/>
              <a:gd name="connsiteY19" fmla="*/ 16120 h 915421"/>
              <a:gd name="connsiteX20" fmla="*/ 950784 w 1353740"/>
              <a:gd name="connsiteY20" fmla="*/ 31619 h 915421"/>
              <a:gd name="connsiteX21" fmla="*/ 1043774 w 1353740"/>
              <a:gd name="connsiteY21" fmla="*/ 62615 h 915421"/>
              <a:gd name="connsiteX22" fmla="*/ 1152262 w 1353740"/>
              <a:gd name="connsiteY22" fmla="*/ 109110 h 915421"/>
              <a:gd name="connsiteX23" fmla="*/ 1183258 w 1353740"/>
              <a:gd name="connsiteY23" fmla="*/ 295090 h 915421"/>
              <a:gd name="connsiteX24" fmla="*/ 1198757 w 1353740"/>
              <a:gd name="connsiteY24" fmla="*/ 357083 h 915421"/>
              <a:gd name="connsiteX25" fmla="*/ 1260750 w 1353740"/>
              <a:gd name="connsiteY25" fmla="*/ 450073 h 915421"/>
              <a:gd name="connsiteX26" fmla="*/ 1276248 w 1353740"/>
              <a:gd name="connsiteY26" fmla="*/ 527564 h 915421"/>
              <a:gd name="connsiteX27" fmla="*/ 1338241 w 1353740"/>
              <a:gd name="connsiteY27" fmla="*/ 620554 h 915421"/>
              <a:gd name="connsiteX28" fmla="*/ 1353740 w 1353740"/>
              <a:gd name="connsiteY28" fmla="*/ 667049 h 915421"/>
              <a:gd name="connsiteX29" fmla="*/ 1322743 w 1353740"/>
              <a:gd name="connsiteY29" fmla="*/ 775537 h 915421"/>
              <a:gd name="connsiteX30" fmla="*/ 1276248 w 1353740"/>
              <a:gd name="connsiteY30" fmla="*/ 791036 h 915421"/>
              <a:gd name="connsiteX31" fmla="*/ 1183258 w 1353740"/>
              <a:gd name="connsiteY31" fmla="*/ 853029 h 915421"/>
              <a:gd name="connsiteX32" fmla="*/ 1167760 w 1353740"/>
              <a:gd name="connsiteY32" fmla="*/ 899524 h 915421"/>
              <a:gd name="connsiteX33" fmla="*/ 1028275 w 1353740"/>
              <a:gd name="connsiteY33" fmla="*/ 899524 h 915421"/>
              <a:gd name="connsiteX34" fmla="*/ 981780 w 1353740"/>
              <a:gd name="connsiteY34" fmla="*/ 760039 h 915421"/>
              <a:gd name="connsiteX35" fmla="*/ 966282 w 1353740"/>
              <a:gd name="connsiteY35" fmla="*/ 636052 h 91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353740" h="915421">
                <a:moveTo>
                  <a:pt x="966282" y="636052"/>
                </a:moveTo>
                <a:lnTo>
                  <a:pt x="966282" y="636052"/>
                </a:lnTo>
                <a:cubicBezTo>
                  <a:pt x="964578" y="643719"/>
                  <a:pt x="939945" y="807816"/>
                  <a:pt x="904289" y="837530"/>
                </a:cubicBezTo>
                <a:cubicBezTo>
                  <a:pt x="887926" y="851166"/>
                  <a:pt x="862960" y="847863"/>
                  <a:pt x="842296" y="853029"/>
                </a:cubicBezTo>
                <a:cubicBezTo>
                  <a:pt x="713143" y="847863"/>
                  <a:pt x="583765" y="846739"/>
                  <a:pt x="454838" y="837530"/>
                </a:cubicBezTo>
                <a:cubicBezTo>
                  <a:pt x="438543" y="836366"/>
                  <a:pt x="424536" y="824191"/>
                  <a:pt x="408343" y="822032"/>
                </a:cubicBezTo>
                <a:cubicBezTo>
                  <a:pt x="346680" y="813811"/>
                  <a:pt x="284229" y="813046"/>
                  <a:pt x="222363" y="806534"/>
                </a:cubicBezTo>
                <a:cubicBezTo>
                  <a:pt x="186034" y="802710"/>
                  <a:pt x="150038" y="796202"/>
                  <a:pt x="113875" y="791036"/>
                </a:cubicBezTo>
                <a:cubicBezTo>
                  <a:pt x="98377" y="785870"/>
                  <a:pt x="83088" y="780025"/>
                  <a:pt x="67380" y="775537"/>
                </a:cubicBezTo>
                <a:cubicBezTo>
                  <a:pt x="46899" y="769685"/>
                  <a:pt x="8547" y="781104"/>
                  <a:pt x="5387" y="760039"/>
                </a:cubicBezTo>
                <a:cubicBezTo>
                  <a:pt x="-9194" y="662835"/>
                  <a:pt x="9174" y="563163"/>
                  <a:pt x="20885" y="465571"/>
                </a:cubicBezTo>
                <a:cubicBezTo>
                  <a:pt x="24778" y="433130"/>
                  <a:pt x="28778" y="395685"/>
                  <a:pt x="51882" y="372581"/>
                </a:cubicBezTo>
                <a:cubicBezTo>
                  <a:pt x="137842" y="286621"/>
                  <a:pt x="58955" y="349560"/>
                  <a:pt x="222363" y="295090"/>
                </a:cubicBezTo>
                <a:lnTo>
                  <a:pt x="315353" y="264093"/>
                </a:lnTo>
                <a:lnTo>
                  <a:pt x="361848" y="248595"/>
                </a:lnTo>
                <a:cubicBezTo>
                  <a:pt x="407456" y="214389"/>
                  <a:pt x="434358" y="198778"/>
                  <a:pt x="470336" y="155605"/>
                </a:cubicBezTo>
                <a:cubicBezTo>
                  <a:pt x="482261" y="141296"/>
                  <a:pt x="487315" y="121376"/>
                  <a:pt x="501333" y="109110"/>
                </a:cubicBezTo>
                <a:cubicBezTo>
                  <a:pt x="566923" y="51719"/>
                  <a:pt x="576958" y="52905"/>
                  <a:pt x="640818" y="31619"/>
                </a:cubicBezTo>
                <a:cubicBezTo>
                  <a:pt x="656316" y="21287"/>
                  <a:pt x="668763" y="2308"/>
                  <a:pt x="687313" y="622"/>
                </a:cubicBezTo>
                <a:cubicBezTo>
                  <a:pt x="728792" y="-3149"/>
                  <a:pt x="769934" y="11253"/>
                  <a:pt x="811299" y="16120"/>
                </a:cubicBezTo>
                <a:lnTo>
                  <a:pt x="950784" y="31619"/>
                </a:lnTo>
                <a:cubicBezTo>
                  <a:pt x="981781" y="41951"/>
                  <a:pt x="1014550" y="48003"/>
                  <a:pt x="1043774" y="62615"/>
                </a:cubicBezTo>
                <a:cubicBezTo>
                  <a:pt x="1120379" y="100918"/>
                  <a:pt x="1083849" y="86306"/>
                  <a:pt x="1152262" y="109110"/>
                </a:cubicBezTo>
                <a:cubicBezTo>
                  <a:pt x="1177447" y="335784"/>
                  <a:pt x="1150214" y="179437"/>
                  <a:pt x="1183258" y="295090"/>
                </a:cubicBezTo>
                <a:cubicBezTo>
                  <a:pt x="1189110" y="315571"/>
                  <a:pt x="1189231" y="338031"/>
                  <a:pt x="1198757" y="357083"/>
                </a:cubicBezTo>
                <a:cubicBezTo>
                  <a:pt x="1215417" y="390403"/>
                  <a:pt x="1260750" y="450073"/>
                  <a:pt x="1260750" y="450073"/>
                </a:cubicBezTo>
                <a:cubicBezTo>
                  <a:pt x="1265916" y="475903"/>
                  <a:pt x="1265348" y="503583"/>
                  <a:pt x="1276248" y="527564"/>
                </a:cubicBezTo>
                <a:cubicBezTo>
                  <a:pt x="1291663" y="561478"/>
                  <a:pt x="1326460" y="585213"/>
                  <a:pt x="1338241" y="620554"/>
                </a:cubicBezTo>
                <a:lnTo>
                  <a:pt x="1353740" y="667049"/>
                </a:lnTo>
                <a:cubicBezTo>
                  <a:pt x="1343408" y="703212"/>
                  <a:pt x="1342676" y="743644"/>
                  <a:pt x="1322743" y="775537"/>
                </a:cubicBezTo>
                <a:cubicBezTo>
                  <a:pt x="1314085" y="789391"/>
                  <a:pt x="1290529" y="783102"/>
                  <a:pt x="1276248" y="791036"/>
                </a:cubicBezTo>
                <a:cubicBezTo>
                  <a:pt x="1243683" y="809128"/>
                  <a:pt x="1183258" y="853029"/>
                  <a:pt x="1183258" y="853029"/>
                </a:cubicBezTo>
                <a:cubicBezTo>
                  <a:pt x="1178092" y="868527"/>
                  <a:pt x="1180517" y="889319"/>
                  <a:pt x="1167760" y="899524"/>
                </a:cubicBezTo>
                <a:cubicBezTo>
                  <a:pt x="1128364" y="931041"/>
                  <a:pt x="1067103" y="907289"/>
                  <a:pt x="1028275" y="899524"/>
                </a:cubicBezTo>
                <a:cubicBezTo>
                  <a:pt x="991147" y="676751"/>
                  <a:pt x="1041214" y="898718"/>
                  <a:pt x="981780" y="760039"/>
                </a:cubicBezTo>
                <a:cubicBezTo>
                  <a:pt x="942921" y="669367"/>
                  <a:pt x="968865" y="656716"/>
                  <a:pt x="966282" y="636052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Ligurian Gulf  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543177-68C4-47AC-8B34-FF6C298BC139}"/>
              </a:ext>
            </a:extLst>
          </p:cNvPr>
          <p:cNvSpPr/>
          <p:nvPr/>
        </p:nvSpPr>
        <p:spPr>
          <a:xfrm>
            <a:off x="4429603" y="1249226"/>
            <a:ext cx="989808" cy="72008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HYERES </a:t>
            </a:r>
          </a:p>
          <a:p>
            <a:pPr algn="r"/>
            <a:r>
              <a:rPr lang="en-GB" sz="1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ROADS C</a:t>
            </a:r>
            <a:endParaRPr lang="en-GB" sz="1000" b="1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2F21895-BBC8-4B97-B5F5-324E424745EB}"/>
              </a:ext>
            </a:extLst>
          </p:cNvPr>
          <p:cNvSpPr/>
          <p:nvPr/>
        </p:nvSpPr>
        <p:spPr>
          <a:xfrm>
            <a:off x="3675944" y="1404730"/>
            <a:ext cx="1091623" cy="1378227"/>
          </a:xfrm>
          <a:custGeom>
            <a:avLst/>
            <a:gdLst>
              <a:gd name="connsiteX0" fmla="*/ 392473 w 1091623"/>
              <a:gd name="connsiteY0" fmla="*/ 0 h 1378227"/>
              <a:gd name="connsiteX1" fmla="*/ 392473 w 1091623"/>
              <a:gd name="connsiteY1" fmla="*/ 0 h 1378227"/>
              <a:gd name="connsiteX2" fmla="*/ 233447 w 1091623"/>
              <a:gd name="connsiteY2" fmla="*/ 53009 h 1378227"/>
              <a:gd name="connsiteX3" fmla="*/ 193691 w 1091623"/>
              <a:gd name="connsiteY3" fmla="*/ 66261 h 1378227"/>
              <a:gd name="connsiteX4" fmla="*/ 140682 w 1091623"/>
              <a:gd name="connsiteY4" fmla="*/ 145774 h 1378227"/>
              <a:gd name="connsiteX5" fmla="*/ 114178 w 1091623"/>
              <a:gd name="connsiteY5" fmla="*/ 251792 h 1378227"/>
              <a:gd name="connsiteX6" fmla="*/ 34665 w 1091623"/>
              <a:gd name="connsiteY6" fmla="*/ 304800 h 1378227"/>
              <a:gd name="connsiteX7" fmla="*/ 8160 w 1091623"/>
              <a:gd name="connsiteY7" fmla="*/ 331305 h 1378227"/>
              <a:gd name="connsiteX8" fmla="*/ 34665 w 1091623"/>
              <a:gd name="connsiteY8" fmla="*/ 609600 h 1378227"/>
              <a:gd name="connsiteX9" fmla="*/ 47917 w 1091623"/>
              <a:gd name="connsiteY9" fmla="*/ 675861 h 1378227"/>
              <a:gd name="connsiteX10" fmla="*/ 74421 w 1091623"/>
              <a:gd name="connsiteY10" fmla="*/ 702366 h 1378227"/>
              <a:gd name="connsiteX11" fmla="*/ 127430 w 1091623"/>
              <a:gd name="connsiteY11" fmla="*/ 834887 h 1378227"/>
              <a:gd name="connsiteX12" fmla="*/ 140682 w 1091623"/>
              <a:gd name="connsiteY12" fmla="*/ 874644 h 1378227"/>
              <a:gd name="connsiteX13" fmla="*/ 193691 w 1091623"/>
              <a:gd name="connsiteY13" fmla="*/ 940905 h 1378227"/>
              <a:gd name="connsiteX14" fmla="*/ 206943 w 1091623"/>
              <a:gd name="connsiteY14" fmla="*/ 980661 h 1378227"/>
              <a:gd name="connsiteX15" fmla="*/ 259952 w 1091623"/>
              <a:gd name="connsiteY15" fmla="*/ 1060174 h 1378227"/>
              <a:gd name="connsiteX16" fmla="*/ 312960 w 1091623"/>
              <a:gd name="connsiteY16" fmla="*/ 1126435 h 1378227"/>
              <a:gd name="connsiteX17" fmla="*/ 339465 w 1091623"/>
              <a:gd name="connsiteY17" fmla="*/ 1179444 h 1378227"/>
              <a:gd name="connsiteX18" fmla="*/ 365969 w 1091623"/>
              <a:gd name="connsiteY18" fmla="*/ 1219200 h 1378227"/>
              <a:gd name="connsiteX19" fmla="*/ 379221 w 1091623"/>
              <a:gd name="connsiteY19" fmla="*/ 1258957 h 1378227"/>
              <a:gd name="connsiteX20" fmla="*/ 471986 w 1091623"/>
              <a:gd name="connsiteY20" fmla="*/ 1378227 h 1378227"/>
              <a:gd name="connsiteX21" fmla="*/ 511743 w 1091623"/>
              <a:gd name="connsiteY21" fmla="*/ 1338470 h 1378227"/>
              <a:gd name="connsiteX22" fmla="*/ 1002073 w 1091623"/>
              <a:gd name="connsiteY22" fmla="*/ 1285461 h 1378227"/>
              <a:gd name="connsiteX23" fmla="*/ 1002073 w 1091623"/>
              <a:gd name="connsiteY23" fmla="*/ 1033670 h 1378227"/>
              <a:gd name="connsiteX24" fmla="*/ 1055082 w 1091623"/>
              <a:gd name="connsiteY24" fmla="*/ 980661 h 1378227"/>
              <a:gd name="connsiteX25" fmla="*/ 1055082 w 1091623"/>
              <a:gd name="connsiteY25" fmla="*/ 450574 h 1378227"/>
              <a:gd name="connsiteX26" fmla="*/ 1028578 w 1091623"/>
              <a:gd name="connsiteY26" fmla="*/ 371061 h 1378227"/>
              <a:gd name="connsiteX27" fmla="*/ 1015326 w 1091623"/>
              <a:gd name="connsiteY27" fmla="*/ 251792 h 1378227"/>
              <a:gd name="connsiteX28" fmla="*/ 922560 w 1091623"/>
              <a:gd name="connsiteY28" fmla="*/ 172279 h 1378227"/>
              <a:gd name="connsiteX29" fmla="*/ 896056 w 1091623"/>
              <a:gd name="connsiteY29" fmla="*/ 145774 h 1378227"/>
              <a:gd name="connsiteX30" fmla="*/ 564752 w 1091623"/>
              <a:gd name="connsiteY30" fmla="*/ 92766 h 1378227"/>
              <a:gd name="connsiteX31" fmla="*/ 511743 w 1091623"/>
              <a:gd name="connsiteY31" fmla="*/ 79513 h 1378227"/>
              <a:gd name="connsiteX32" fmla="*/ 471986 w 1091623"/>
              <a:gd name="connsiteY32" fmla="*/ 66261 h 1378227"/>
              <a:gd name="connsiteX33" fmla="*/ 339465 w 1091623"/>
              <a:gd name="connsiteY33" fmla="*/ 53009 h 1378227"/>
              <a:gd name="connsiteX34" fmla="*/ 233447 w 1091623"/>
              <a:gd name="connsiteY34" fmla="*/ 79513 h 1378227"/>
              <a:gd name="connsiteX35" fmla="*/ 140682 w 1091623"/>
              <a:gd name="connsiteY35" fmla="*/ 145774 h 1378227"/>
              <a:gd name="connsiteX36" fmla="*/ 127430 w 1091623"/>
              <a:gd name="connsiteY36" fmla="*/ 106018 h 1378227"/>
              <a:gd name="connsiteX37" fmla="*/ 153934 w 1091623"/>
              <a:gd name="connsiteY37" fmla="*/ 79513 h 1378227"/>
              <a:gd name="connsiteX38" fmla="*/ 273204 w 1091623"/>
              <a:gd name="connsiteY38" fmla="*/ 92766 h 1378227"/>
              <a:gd name="connsiteX39" fmla="*/ 365969 w 1091623"/>
              <a:gd name="connsiteY39" fmla="*/ 13253 h 1378227"/>
              <a:gd name="connsiteX40" fmla="*/ 392473 w 1091623"/>
              <a:gd name="connsiteY40" fmla="*/ 0 h 137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91623" h="1378227">
                <a:moveTo>
                  <a:pt x="392473" y="0"/>
                </a:moveTo>
                <a:lnTo>
                  <a:pt x="392473" y="0"/>
                </a:lnTo>
                <a:lnTo>
                  <a:pt x="233447" y="53009"/>
                </a:lnTo>
                <a:lnTo>
                  <a:pt x="193691" y="66261"/>
                </a:lnTo>
                <a:cubicBezTo>
                  <a:pt x="163366" y="96586"/>
                  <a:pt x="156728" y="97637"/>
                  <a:pt x="140682" y="145774"/>
                </a:cubicBezTo>
                <a:cubicBezTo>
                  <a:pt x="136222" y="159153"/>
                  <a:pt x="127401" y="231958"/>
                  <a:pt x="114178" y="251792"/>
                </a:cubicBezTo>
                <a:cubicBezTo>
                  <a:pt x="85816" y="294334"/>
                  <a:pt x="76345" y="290907"/>
                  <a:pt x="34665" y="304800"/>
                </a:cubicBezTo>
                <a:cubicBezTo>
                  <a:pt x="25830" y="313635"/>
                  <a:pt x="8784" y="318826"/>
                  <a:pt x="8160" y="331305"/>
                </a:cubicBezTo>
                <a:cubicBezTo>
                  <a:pt x="-9152" y="677554"/>
                  <a:pt x="1727" y="477848"/>
                  <a:pt x="34665" y="609600"/>
                </a:cubicBezTo>
                <a:cubicBezTo>
                  <a:pt x="40128" y="631452"/>
                  <a:pt x="39044" y="655158"/>
                  <a:pt x="47917" y="675861"/>
                </a:cubicBezTo>
                <a:cubicBezTo>
                  <a:pt x="52839" y="687345"/>
                  <a:pt x="65586" y="693531"/>
                  <a:pt x="74421" y="702366"/>
                </a:cubicBezTo>
                <a:cubicBezTo>
                  <a:pt x="134756" y="883366"/>
                  <a:pt x="68928" y="698381"/>
                  <a:pt x="127430" y="834887"/>
                </a:cubicBezTo>
                <a:cubicBezTo>
                  <a:pt x="132933" y="847727"/>
                  <a:pt x="134435" y="862150"/>
                  <a:pt x="140682" y="874644"/>
                </a:cubicBezTo>
                <a:cubicBezTo>
                  <a:pt x="157399" y="908078"/>
                  <a:pt x="169039" y="916253"/>
                  <a:pt x="193691" y="940905"/>
                </a:cubicBezTo>
                <a:cubicBezTo>
                  <a:pt x="198108" y="954157"/>
                  <a:pt x="200159" y="968450"/>
                  <a:pt x="206943" y="980661"/>
                </a:cubicBezTo>
                <a:cubicBezTo>
                  <a:pt x="222413" y="1008507"/>
                  <a:pt x="259952" y="1060174"/>
                  <a:pt x="259952" y="1060174"/>
                </a:cubicBezTo>
                <a:cubicBezTo>
                  <a:pt x="291592" y="1155096"/>
                  <a:pt x="246358" y="1046513"/>
                  <a:pt x="312960" y="1126435"/>
                </a:cubicBezTo>
                <a:cubicBezTo>
                  <a:pt x="325607" y="1141611"/>
                  <a:pt x="329664" y="1162292"/>
                  <a:pt x="339465" y="1179444"/>
                </a:cubicBezTo>
                <a:cubicBezTo>
                  <a:pt x="347367" y="1193272"/>
                  <a:pt x="357134" y="1205948"/>
                  <a:pt x="365969" y="1219200"/>
                </a:cubicBezTo>
                <a:cubicBezTo>
                  <a:pt x="370386" y="1232452"/>
                  <a:pt x="372437" y="1246746"/>
                  <a:pt x="379221" y="1258957"/>
                </a:cubicBezTo>
                <a:cubicBezTo>
                  <a:pt x="418847" y="1330285"/>
                  <a:pt x="423696" y="1329936"/>
                  <a:pt x="471986" y="1378227"/>
                </a:cubicBezTo>
                <a:cubicBezTo>
                  <a:pt x="485238" y="1364975"/>
                  <a:pt x="494980" y="1346852"/>
                  <a:pt x="511743" y="1338470"/>
                </a:cubicBezTo>
                <a:cubicBezTo>
                  <a:pt x="663464" y="1262609"/>
                  <a:pt x="840056" y="1291247"/>
                  <a:pt x="1002073" y="1285461"/>
                </a:cubicBezTo>
                <a:cubicBezTo>
                  <a:pt x="978411" y="1190812"/>
                  <a:pt x="966841" y="1167552"/>
                  <a:pt x="1002073" y="1033670"/>
                </a:cubicBezTo>
                <a:cubicBezTo>
                  <a:pt x="1008432" y="1009504"/>
                  <a:pt x="1055082" y="980661"/>
                  <a:pt x="1055082" y="980661"/>
                </a:cubicBezTo>
                <a:cubicBezTo>
                  <a:pt x="1118516" y="790360"/>
                  <a:pt x="1086534" y="901399"/>
                  <a:pt x="1055082" y="450574"/>
                </a:cubicBezTo>
                <a:cubicBezTo>
                  <a:pt x="1053138" y="422704"/>
                  <a:pt x="1028578" y="371061"/>
                  <a:pt x="1028578" y="371061"/>
                </a:cubicBezTo>
                <a:cubicBezTo>
                  <a:pt x="1024161" y="331305"/>
                  <a:pt x="1025028" y="290599"/>
                  <a:pt x="1015326" y="251792"/>
                </a:cubicBezTo>
                <a:cubicBezTo>
                  <a:pt x="1003852" y="205897"/>
                  <a:pt x="955064" y="195496"/>
                  <a:pt x="922560" y="172279"/>
                </a:cubicBezTo>
                <a:cubicBezTo>
                  <a:pt x="912393" y="165017"/>
                  <a:pt x="907589" y="150580"/>
                  <a:pt x="896056" y="145774"/>
                </a:cubicBezTo>
                <a:cubicBezTo>
                  <a:pt x="765306" y="91295"/>
                  <a:pt x="715410" y="102810"/>
                  <a:pt x="564752" y="92766"/>
                </a:cubicBezTo>
                <a:cubicBezTo>
                  <a:pt x="547082" y="88348"/>
                  <a:pt x="529256" y="84517"/>
                  <a:pt x="511743" y="79513"/>
                </a:cubicBezTo>
                <a:cubicBezTo>
                  <a:pt x="498311" y="75675"/>
                  <a:pt x="485793" y="68385"/>
                  <a:pt x="471986" y="66261"/>
                </a:cubicBezTo>
                <a:cubicBezTo>
                  <a:pt x="428108" y="59511"/>
                  <a:pt x="383639" y="57426"/>
                  <a:pt x="339465" y="53009"/>
                </a:cubicBezTo>
                <a:cubicBezTo>
                  <a:pt x="304126" y="61844"/>
                  <a:pt x="259205" y="53755"/>
                  <a:pt x="233447" y="79513"/>
                </a:cubicBezTo>
                <a:cubicBezTo>
                  <a:pt x="138829" y="174131"/>
                  <a:pt x="319069" y="205238"/>
                  <a:pt x="140682" y="145774"/>
                </a:cubicBezTo>
                <a:cubicBezTo>
                  <a:pt x="136265" y="132522"/>
                  <a:pt x="124691" y="119716"/>
                  <a:pt x="127430" y="106018"/>
                </a:cubicBezTo>
                <a:cubicBezTo>
                  <a:pt x="129880" y="93766"/>
                  <a:pt x="141491" y="80644"/>
                  <a:pt x="153934" y="79513"/>
                </a:cubicBezTo>
                <a:cubicBezTo>
                  <a:pt x="193771" y="75891"/>
                  <a:pt x="233447" y="88348"/>
                  <a:pt x="273204" y="92766"/>
                </a:cubicBezTo>
                <a:cubicBezTo>
                  <a:pt x="305809" y="60161"/>
                  <a:pt x="325604" y="33436"/>
                  <a:pt x="365969" y="13253"/>
                </a:cubicBezTo>
                <a:cubicBezTo>
                  <a:pt x="369920" y="11278"/>
                  <a:pt x="374804" y="13253"/>
                  <a:pt x="392473" y="0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Golfe</a:t>
            </a:r>
            <a:endParaRPr lang="en-GB" dirty="0"/>
          </a:p>
          <a:p>
            <a:pPr algn="ctr"/>
            <a:r>
              <a:rPr lang="en-GB" dirty="0"/>
              <a:t>De</a:t>
            </a:r>
          </a:p>
          <a:p>
            <a:pPr algn="ctr"/>
            <a:r>
              <a:rPr lang="en-GB" dirty="0"/>
              <a:t>Lion</a:t>
            </a:r>
          </a:p>
          <a:p>
            <a:pPr algn="ctr"/>
            <a:r>
              <a:rPr lang="en-GB" dirty="0"/>
              <a:t>C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ED53B52-7D43-4EB0-BF0E-59012BF2D15E}"/>
              </a:ext>
            </a:extLst>
          </p:cNvPr>
          <p:cNvSpPr/>
          <p:nvPr/>
        </p:nvSpPr>
        <p:spPr>
          <a:xfrm>
            <a:off x="4726983" y="1813302"/>
            <a:ext cx="1224448" cy="1720312"/>
          </a:xfrm>
          <a:custGeom>
            <a:avLst/>
            <a:gdLst>
              <a:gd name="connsiteX0" fmla="*/ 0 w 1224448"/>
              <a:gd name="connsiteY0" fmla="*/ 0 h 1720312"/>
              <a:gd name="connsiteX1" fmla="*/ 0 w 1224448"/>
              <a:gd name="connsiteY1" fmla="*/ 0 h 1720312"/>
              <a:gd name="connsiteX2" fmla="*/ 418454 w 1224448"/>
              <a:gd name="connsiteY2" fmla="*/ 30996 h 1720312"/>
              <a:gd name="connsiteX3" fmla="*/ 495946 w 1224448"/>
              <a:gd name="connsiteY3" fmla="*/ 46495 h 1720312"/>
              <a:gd name="connsiteX4" fmla="*/ 542441 w 1224448"/>
              <a:gd name="connsiteY4" fmla="*/ 77491 h 1720312"/>
              <a:gd name="connsiteX5" fmla="*/ 588936 w 1224448"/>
              <a:gd name="connsiteY5" fmla="*/ 92990 h 1720312"/>
              <a:gd name="connsiteX6" fmla="*/ 712922 w 1224448"/>
              <a:gd name="connsiteY6" fmla="*/ 123986 h 1720312"/>
              <a:gd name="connsiteX7" fmla="*/ 759417 w 1224448"/>
              <a:gd name="connsiteY7" fmla="*/ 139484 h 1720312"/>
              <a:gd name="connsiteX8" fmla="*/ 1193370 w 1224448"/>
              <a:gd name="connsiteY8" fmla="*/ 170481 h 1720312"/>
              <a:gd name="connsiteX9" fmla="*/ 1224366 w 1224448"/>
              <a:gd name="connsiteY9" fmla="*/ 325464 h 1720312"/>
              <a:gd name="connsiteX10" fmla="*/ 1193370 w 1224448"/>
              <a:gd name="connsiteY10" fmla="*/ 526942 h 1720312"/>
              <a:gd name="connsiteX11" fmla="*/ 1162373 w 1224448"/>
              <a:gd name="connsiteY11" fmla="*/ 573437 h 1720312"/>
              <a:gd name="connsiteX12" fmla="*/ 1022888 w 1224448"/>
              <a:gd name="connsiteY12" fmla="*/ 635430 h 1720312"/>
              <a:gd name="connsiteX13" fmla="*/ 960895 w 1224448"/>
              <a:gd name="connsiteY13" fmla="*/ 666427 h 1720312"/>
              <a:gd name="connsiteX14" fmla="*/ 929898 w 1224448"/>
              <a:gd name="connsiteY14" fmla="*/ 712922 h 1720312"/>
              <a:gd name="connsiteX15" fmla="*/ 960895 w 1224448"/>
              <a:gd name="connsiteY15" fmla="*/ 929898 h 1720312"/>
              <a:gd name="connsiteX16" fmla="*/ 1022888 w 1224448"/>
              <a:gd name="connsiteY16" fmla="*/ 1022888 h 1720312"/>
              <a:gd name="connsiteX17" fmla="*/ 1053885 w 1224448"/>
              <a:gd name="connsiteY17" fmla="*/ 1115878 h 1720312"/>
              <a:gd name="connsiteX18" fmla="*/ 1069383 w 1224448"/>
              <a:gd name="connsiteY18" fmla="*/ 1162373 h 1720312"/>
              <a:gd name="connsiteX19" fmla="*/ 1146875 w 1224448"/>
              <a:gd name="connsiteY19" fmla="*/ 1255362 h 1720312"/>
              <a:gd name="connsiteX20" fmla="*/ 1131376 w 1224448"/>
              <a:gd name="connsiteY20" fmla="*/ 1658318 h 1720312"/>
              <a:gd name="connsiteX21" fmla="*/ 1084881 w 1224448"/>
              <a:gd name="connsiteY21" fmla="*/ 1689315 h 1720312"/>
              <a:gd name="connsiteX22" fmla="*/ 991892 w 1224448"/>
              <a:gd name="connsiteY22" fmla="*/ 1720312 h 1720312"/>
              <a:gd name="connsiteX23" fmla="*/ 929898 w 1224448"/>
              <a:gd name="connsiteY23" fmla="*/ 1704813 h 1720312"/>
              <a:gd name="connsiteX24" fmla="*/ 883403 w 1224448"/>
              <a:gd name="connsiteY24" fmla="*/ 1673817 h 1720312"/>
              <a:gd name="connsiteX25" fmla="*/ 743919 w 1224448"/>
              <a:gd name="connsiteY25" fmla="*/ 1658318 h 1720312"/>
              <a:gd name="connsiteX26" fmla="*/ 635431 w 1224448"/>
              <a:gd name="connsiteY26" fmla="*/ 1642820 h 1720312"/>
              <a:gd name="connsiteX27" fmla="*/ 588936 w 1224448"/>
              <a:gd name="connsiteY27" fmla="*/ 1627322 h 1720312"/>
              <a:gd name="connsiteX28" fmla="*/ 340963 w 1224448"/>
              <a:gd name="connsiteY28" fmla="*/ 1611823 h 1720312"/>
              <a:gd name="connsiteX29" fmla="*/ 309966 w 1224448"/>
              <a:gd name="connsiteY29" fmla="*/ 1565329 h 1720312"/>
              <a:gd name="connsiteX30" fmla="*/ 371959 w 1224448"/>
              <a:gd name="connsiteY30" fmla="*/ 1472339 h 1720312"/>
              <a:gd name="connsiteX31" fmla="*/ 402956 w 1224448"/>
              <a:gd name="connsiteY31" fmla="*/ 1425844 h 1720312"/>
              <a:gd name="connsiteX32" fmla="*/ 418454 w 1224448"/>
              <a:gd name="connsiteY32" fmla="*/ 1348352 h 1720312"/>
              <a:gd name="connsiteX33" fmla="*/ 449451 w 1224448"/>
              <a:gd name="connsiteY33" fmla="*/ 1224366 h 1720312"/>
              <a:gd name="connsiteX34" fmla="*/ 402956 w 1224448"/>
              <a:gd name="connsiteY34" fmla="*/ 1053884 h 1720312"/>
              <a:gd name="connsiteX35" fmla="*/ 371959 w 1224448"/>
              <a:gd name="connsiteY35" fmla="*/ 1007390 h 1720312"/>
              <a:gd name="connsiteX36" fmla="*/ 325464 w 1224448"/>
              <a:gd name="connsiteY36" fmla="*/ 976393 h 1720312"/>
              <a:gd name="connsiteX37" fmla="*/ 294468 w 1224448"/>
              <a:gd name="connsiteY37" fmla="*/ 929898 h 1720312"/>
              <a:gd name="connsiteX38" fmla="*/ 170481 w 1224448"/>
              <a:gd name="connsiteY38" fmla="*/ 883403 h 1720312"/>
              <a:gd name="connsiteX39" fmla="*/ 77492 w 1224448"/>
              <a:gd name="connsiteY39" fmla="*/ 852406 h 1720312"/>
              <a:gd name="connsiteX40" fmla="*/ 30997 w 1224448"/>
              <a:gd name="connsiteY40" fmla="*/ 836908 h 1720312"/>
              <a:gd name="connsiteX41" fmla="*/ 30997 w 1224448"/>
              <a:gd name="connsiteY41" fmla="*/ 604434 h 1720312"/>
              <a:gd name="connsiteX42" fmla="*/ 123986 w 1224448"/>
              <a:gd name="connsiteY42" fmla="*/ 557939 h 1720312"/>
              <a:gd name="connsiteX43" fmla="*/ 108488 w 1224448"/>
              <a:gd name="connsiteY43" fmla="*/ 464949 h 1720312"/>
              <a:gd name="connsiteX44" fmla="*/ 61993 w 1224448"/>
              <a:gd name="connsiteY44" fmla="*/ 309966 h 1720312"/>
              <a:gd name="connsiteX45" fmla="*/ 46495 w 1224448"/>
              <a:gd name="connsiteY45" fmla="*/ 263471 h 1720312"/>
              <a:gd name="connsiteX46" fmla="*/ 30997 w 1224448"/>
              <a:gd name="connsiteY46" fmla="*/ 216976 h 1720312"/>
              <a:gd name="connsiteX47" fmla="*/ 0 w 1224448"/>
              <a:gd name="connsiteY47" fmla="*/ 0 h 172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24448" h="1720312">
                <a:moveTo>
                  <a:pt x="0" y="0"/>
                </a:moveTo>
                <a:lnTo>
                  <a:pt x="0" y="0"/>
                </a:lnTo>
                <a:lnTo>
                  <a:pt x="418454" y="30996"/>
                </a:lnTo>
                <a:cubicBezTo>
                  <a:pt x="444681" y="33455"/>
                  <a:pt x="471281" y="37246"/>
                  <a:pt x="495946" y="46495"/>
                </a:cubicBezTo>
                <a:cubicBezTo>
                  <a:pt x="513387" y="53035"/>
                  <a:pt x="525781" y="69161"/>
                  <a:pt x="542441" y="77491"/>
                </a:cubicBezTo>
                <a:cubicBezTo>
                  <a:pt x="557053" y="84797"/>
                  <a:pt x="573175" y="88692"/>
                  <a:pt x="588936" y="92990"/>
                </a:cubicBezTo>
                <a:cubicBezTo>
                  <a:pt x="630035" y="104199"/>
                  <a:pt x="672507" y="110515"/>
                  <a:pt x="712922" y="123986"/>
                </a:cubicBezTo>
                <a:cubicBezTo>
                  <a:pt x="728420" y="129152"/>
                  <a:pt x="743207" y="137458"/>
                  <a:pt x="759417" y="139484"/>
                </a:cubicBezTo>
                <a:cubicBezTo>
                  <a:pt x="808477" y="145617"/>
                  <a:pt x="1158707" y="168170"/>
                  <a:pt x="1193370" y="170481"/>
                </a:cubicBezTo>
                <a:cubicBezTo>
                  <a:pt x="1202491" y="206965"/>
                  <a:pt x="1226018" y="294072"/>
                  <a:pt x="1224366" y="325464"/>
                </a:cubicBezTo>
                <a:cubicBezTo>
                  <a:pt x="1220795" y="393320"/>
                  <a:pt x="1209850" y="461021"/>
                  <a:pt x="1193370" y="526942"/>
                </a:cubicBezTo>
                <a:cubicBezTo>
                  <a:pt x="1188852" y="545013"/>
                  <a:pt x="1175544" y="560266"/>
                  <a:pt x="1162373" y="573437"/>
                </a:cubicBezTo>
                <a:cubicBezTo>
                  <a:pt x="1116781" y="619029"/>
                  <a:pt x="1084278" y="604735"/>
                  <a:pt x="1022888" y="635430"/>
                </a:cubicBezTo>
                <a:lnTo>
                  <a:pt x="960895" y="666427"/>
                </a:lnTo>
                <a:cubicBezTo>
                  <a:pt x="950563" y="681925"/>
                  <a:pt x="931225" y="694343"/>
                  <a:pt x="929898" y="712922"/>
                </a:cubicBezTo>
                <a:cubicBezTo>
                  <a:pt x="928911" y="726741"/>
                  <a:pt x="932496" y="878780"/>
                  <a:pt x="960895" y="929898"/>
                </a:cubicBezTo>
                <a:cubicBezTo>
                  <a:pt x="978987" y="962463"/>
                  <a:pt x="1011107" y="987546"/>
                  <a:pt x="1022888" y="1022888"/>
                </a:cubicBezTo>
                <a:lnTo>
                  <a:pt x="1053885" y="1115878"/>
                </a:lnTo>
                <a:cubicBezTo>
                  <a:pt x="1059051" y="1131376"/>
                  <a:pt x="1057831" y="1150821"/>
                  <a:pt x="1069383" y="1162373"/>
                </a:cubicBezTo>
                <a:cubicBezTo>
                  <a:pt x="1129049" y="1222038"/>
                  <a:pt x="1103720" y="1190630"/>
                  <a:pt x="1146875" y="1255362"/>
                </a:cubicBezTo>
                <a:cubicBezTo>
                  <a:pt x="1141709" y="1389681"/>
                  <a:pt x="1150386" y="1525251"/>
                  <a:pt x="1131376" y="1658318"/>
                </a:cubicBezTo>
                <a:cubicBezTo>
                  <a:pt x="1128742" y="1676758"/>
                  <a:pt x="1101902" y="1681750"/>
                  <a:pt x="1084881" y="1689315"/>
                </a:cubicBezTo>
                <a:cubicBezTo>
                  <a:pt x="1055024" y="1702585"/>
                  <a:pt x="991892" y="1720312"/>
                  <a:pt x="991892" y="1720312"/>
                </a:cubicBezTo>
                <a:cubicBezTo>
                  <a:pt x="971227" y="1715146"/>
                  <a:pt x="949476" y="1713204"/>
                  <a:pt x="929898" y="1704813"/>
                </a:cubicBezTo>
                <a:cubicBezTo>
                  <a:pt x="912777" y="1697476"/>
                  <a:pt x="901473" y="1678335"/>
                  <a:pt x="883403" y="1673817"/>
                </a:cubicBezTo>
                <a:cubicBezTo>
                  <a:pt x="838019" y="1662471"/>
                  <a:pt x="790339" y="1664121"/>
                  <a:pt x="743919" y="1658318"/>
                </a:cubicBezTo>
                <a:cubicBezTo>
                  <a:pt x="707671" y="1653787"/>
                  <a:pt x="671594" y="1647986"/>
                  <a:pt x="635431" y="1642820"/>
                </a:cubicBezTo>
                <a:cubicBezTo>
                  <a:pt x="619933" y="1637654"/>
                  <a:pt x="605183" y="1629032"/>
                  <a:pt x="588936" y="1627322"/>
                </a:cubicBezTo>
                <a:cubicBezTo>
                  <a:pt x="506572" y="1618652"/>
                  <a:pt x="421810" y="1629789"/>
                  <a:pt x="340963" y="1611823"/>
                </a:cubicBezTo>
                <a:cubicBezTo>
                  <a:pt x="322780" y="1607782"/>
                  <a:pt x="320298" y="1580827"/>
                  <a:pt x="309966" y="1565329"/>
                </a:cubicBezTo>
                <a:lnTo>
                  <a:pt x="371959" y="1472339"/>
                </a:lnTo>
                <a:lnTo>
                  <a:pt x="402956" y="1425844"/>
                </a:lnTo>
                <a:cubicBezTo>
                  <a:pt x="408122" y="1400013"/>
                  <a:pt x="412531" y="1374020"/>
                  <a:pt x="418454" y="1348352"/>
                </a:cubicBezTo>
                <a:cubicBezTo>
                  <a:pt x="428033" y="1306842"/>
                  <a:pt x="449451" y="1224366"/>
                  <a:pt x="449451" y="1224366"/>
                </a:cubicBezTo>
                <a:cubicBezTo>
                  <a:pt x="435404" y="1140080"/>
                  <a:pt x="440290" y="1128551"/>
                  <a:pt x="402956" y="1053884"/>
                </a:cubicBezTo>
                <a:cubicBezTo>
                  <a:pt x="394626" y="1037224"/>
                  <a:pt x="385130" y="1020561"/>
                  <a:pt x="371959" y="1007390"/>
                </a:cubicBezTo>
                <a:cubicBezTo>
                  <a:pt x="358788" y="994219"/>
                  <a:pt x="340962" y="986725"/>
                  <a:pt x="325464" y="976393"/>
                </a:cubicBezTo>
                <a:cubicBezTo>
                  <a:pt x="315132" y="960895"/>
                  <a:pt x="308777" y="941823"/>
                  <a:pt x="294468" y="929898"/>
                </a:cubicBezTo>
                <a:cubicBezTo>
                  <a:pt x="255491" y="897417"/>
                  <a:pt x="216103" y="897090"/>
                  <a:pt x="170481" y="883403"/>
                </a:cubicBezTo>
                <a:cubicBezTo>
                  <a:pt x="139186" y="874014"/>
                  <a:pt x="108488" y="862738"/>
                  <a:pt x="77492" y="852406"/>
                </a:cubicBezTo>
                <a:lnTo>
                  <a:pt x="30997" y="836908"/>
                </a:lnTo>
                <a:cubicBezTo>
                  <a:pt x="1614" y="748762"/>
                  <a:pt x="-7900" y="740572"/>
                  <a:pt x="30997" y="604434"/>
                </a:cubicBezTo>
                <a:cubicBezTo>
                  <a:pt x="37322" y="582296"/>
                  <a:pt x="106973" y="563610"/>
                  <a:pt x="123986" y="557939"/>
                </a:cubicBezTo>
                <a:cubicBezTo>
                  <a:pt x="118820" y="526942"/>
                  <a:pt x="114651" y="495763"/>
                  <a:pt x="108488" y="464949"/>
                </a:cubicBezTo>
                <a:cubicBezTo>
                  <a:pt x="96776" y="406389"/>
                  <a:pt x="81762" y="369274"/>
                  <a:pt x="61993" y="309966"/>
                </a:cubicBezTo>
                <a:lnTo>
                  <a:pt x="46495" y="263471"/>
                </a:lnTo>
                <a:cubicBezTo>
                  <a:pt x="41329" y="247973"/>
                  <a:pt x="30997" y="233313"/>
                  <a:pt x="30997" y="216976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Sea of</a:t>
            </a:r>
          </a:p>
          <a:p>
            <a:pPr algn="ctr"/>
            <a:r>
              <a:rPr lang="en-GB" dirty="0" err="1"/>
              <a:t>Sard</a:t>
            </a:r>
            <a:r>
              <a:rPr lang="en-GB" dirty="0"/>
              <a:t>-</a:t>
            </a:r>
          </a:p>
          <a:p>
            <a:pPr algn="ctr"/>
            <a:r>
              <a:rPr lang="en-GB" dirty="0"/>
              <a:t>Inia</a:t>
            </a:r>
          </a:p>
          <a:p>
            <a:pPr algn="ctr"/>
            <a:r>
              <a:rPr lang="en-GB" dirty="0"/>
              <a:t>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B28B5F-9105-4452-ACC4-7C06DB3D8364}"/>
              </a:ext>
            </a:extLst>
          </p:cNvPr>
          <p:cNvSpPr/>
          <p:nvPr/>
        </p:nvSpPr>
        <p:spPr>
          <a:xfrm>
            <a:off x="3941618" y="2682381"/>
            <a:ext cx="1291422" cy="851233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MAHON</a:t>
            </a:r>
          </a:p>
        </p:txBody>
      </p:sp>
      <p:sp>
        <p:nvSpPr>
          <p:cNvPr id="40" name="Star: 8 Points 39">
            <a:extLst>
              <a:ext uri="{FF2B5EF4-FFF2-40B4-BE49-F238E27FC236}">
                <a16:creationId xmlns:a16="http://schemas.microsoft.com/office/drawing/2014/main" id="{5AE8B6E3-F398-468A-86D2-ED9B1484FB41}"/>
              </a:ext>
            </a:extLst>
          </p:cNvPr>
          <p:cNvSpPr/>
          <p:nvPr/>
        </p:nvSpPr>
        <p:spPr>
          <a:xfrm>
            <a:off x="4946806" y="622814"/>
            <a:ext cx="896056" cy="805299"/>
          </a:xfrm>
          <a:prstGeom prst="star8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VILLE-</a:t>
            </a:r>
          </a:p>
          <a:p>
            <a:pPr algn="ctr"/>
            <a:r>
              <a:rPr lang="en-GB" sz="1100" dirty="0">
                <a:solidFill>
                  <a:schemeClr val="tx1"/>
                </a:solidFill>
              </a:rPr>
              <a:t>FRANCHE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102AA-5F11-4154-9F2B-8100FE59E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2" y="50929"/>
            <a:ext cx="29908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1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onal Stripe 1">
            <a:extLst>
              <a:ext uri="{FF2B5EF4-FFF2-40B4-BE49-F238E27FC236}">
                <a16:creationId xmlns:a16="http://schemas.microsoft.com/office/drawing/2014/main" id="{4DDCE8CF-9C24-48D4-ADDE-CB50BEBECD1C}"/>
              </a:ext>
            </a:extLst>
          </p:cNvPr>
          <p:cNvSpPr/>
          <p:nvPr/>
        </p:nvSpPr>
        <p:spPr>
          <a:xfrm>
            <a:off x="3635896" y="2780928"/>
            <a:ext cx="792088" cy="864096"/>
          </a:xfrm>
          <a:prstGeom prst="diagStripe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WINDWARD</a:t>
            </a:r>
          </a:p>
          <a:p>
            <a:pPr algn="ctr"/>
            <a:r>
              <a:rPr lang="en-GB" sz="1000" b="1" dirty="0">
                <a:solidFill>
                  <a:schemeClr val="tx1"/>
                </a:solidFill>
              </a:rPr>
              <a:t>PSSGE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EAECDD-77DA-46A4-BB40-AB97E4E9FB29}"/>
              </a:ext>
            </a:extLst>
          </p:cNvPr>
          <p:cNvSpPr/>
          <p:nvPr/>
        </p:nvSpPr>
        <p:spPr>
          <a:xfrm>
            <a:off x="2923625" y="2798677"/>
            <a:ext cx="792088" cy="648072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SANT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</a:rPr>
              <a:t>IAGO</a:t>
            </a:r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CF7FBCB3-B991-4570-BA9F-55397ABA3AB4}"/>
              </a:ext>
            </a:extLst>
          </p:cNvPr>
          <p:cNvSpPr/>
          <p:nvPr/>
        </p:nvSpPr>
        <p:spPr>
          <a:xfrm>
            <a:off x="1259632" y="1052736"/>
            <a:ext cx="1008112" cy="1080120"/>
          </a:xfrm>
          <a:prstGeom prst="bentUp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FLORIDA STRAIT  W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BCB3FB-1FC1-4FFD-B3D6-93BA3CC04CE1}"/>
              </a:ext>
            </a:extLst>
          </p:cNvPr>
          <p:cNvSpPr/>
          <p:nvPr/>
        </p:nvSpPr>
        <p:spPr>
          <a:xfrm>
            <a:off x="-28196" y="476672"/>
            <a:ext cx="1431844" cy="2448272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GULF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OF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MEXICO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SW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3E49708-9E24-4297-BB1E-79CA3B043D40}"/>
              </a:ext>
            </a:extLst>
          </p:cNvPr>
          <p:cNvSpPr/>
          <p:nvPr/>
        </p:nvSpPr>
        <p:spPr>
          <a:xfrm>
            <a:off x="3767062" y="113188"/>
            <a:ext cx="2803243" cy="2169443"/>
          </a:xfrm>
          <a:prstGeom prst="ellipse">
            <a:avLst/>
          </a:prstGeom>
          <a:blipFill dpi="0" rotWithShape="1">
            <a:blip r:embed="rId3">
              <a:alphaModFix amt="2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SARGASSO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N</a:t>
            </a:r>
          </a:p>
          <a:p>
            <a:pPr algn="ctr"/>
            <a:r>
              <a:rPr lang="en-GB" sz="1600" i="1" dirty="0">
                <a:solidFill>
                  <a:schemeClr val="tx1"/>
                </a:solidFill>
              </a:rPr>
              <a:t>Here be Calms, Weed &amp; </a:t>
            </a:r>
          </a:p>
          <a:p>
            <a:pPr algn="ctr"/>
            <a:r>
              <a:rPr lang="en-GB" sz="1600" i="1" dirty="0">
                <a:solidFill>
                  <a:schemeClr val="tx1"/>
                </a:solidFill>
              </a:rPr>
              <a:t>Monsters of the deep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D7D770-6388-490C-B2EB-0773E4E8E6AE}"/>
              </a:ext>
            </a:extLst>
          </p:cNvPr>
          <p:cNvSpPr/>
          <p:nvPr/>
        </p:nvSpPr>
        <p:spPr>
          <a:xfrm>
            <a:off x="1327797" y="781538"/>
            <a:ext cx="792088" cy="648072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AUGUSTINE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DC244B-E8BC-4A27-B920-DF911C548388}"/>
              </a:ext>
            </a:extLst>
          </p:cNvPr>
          <p:cNvSpPr/>
          <p:nvPr/>
        </p:nvSpPr>
        <p:spPr>
          <a:xfrm>
            <a:off x="4217029" y="2401213"/>
            <a:ext cx="1211259" cy="648072"/>
          </a:xfrm>
          <a:prstGeom prst="ellipse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TORTUGA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0AD011-0E04-4733-A857-44B8FC9EE22F}"/>
              </a:ext>
            </a:extLst>
          </p:cNvPr>
          <p:cNvSpPr/>
          <p:nvPr/>
        </p:nvSpPr>
        <p:spPr>
          <a:xfrm>
            <a:off x="236052" y="2626973"/>
            <a:ext cx="2391731" cy="195415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HONDURAS GULF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CB17CE-CF15-4488-8353-692C4E31EA70}"/>
              </a:ext>
            </a:extLst>
          </p:cNvPr>
          <p:cNvSpPr/>
          <p:nvPr/>
        </p:nvSpPr>
        <p:spPr>
          <a:xfrm>
            <a:off x="1461835" y="3983765"/>
            <a:ext cx="2391731" cy="195415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SPANISH MAIN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FEE7708-46FA-4567-9EAD-B83F2E9ABF2E}"/>
              </a:ext>
            </a:extLst>
          </p:cNvPr>
          <p:cNvSpPr/>
          <p:nvPr/>
        </p:nvSpPr>
        <p:spPr>
          <a:xfrm>
            <a:off x="5833155" y="4956177"/>
            <a:ext cx="792088" cy="648072"/>
          </a:xfrm>
          <a:prstGeom prst="ellipse">
            <a:avLst/>
          </a:prstGeom>
          <a:solidFill>
            <a:schemeClr val="accent6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CURACAO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A42E11-00BB-498E-9961-283E8B7DCBFE}"/>
              </a:ext>
            </a:extLst>
          </p:cNvPr>
          <p:cNvSpPr/>
          <p:nvPr/>
        </p:nvSpPr>
        <p:spPr>
          <a:xfrm>
            <a:off x="6570305" y="3122656"/>
            <a:ext cx="2139169" cy="1140363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LEEWARD ISLES 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NE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8C017B-1761-40EA-9ABE-A0CD3EEE9558}"/>
              </a:ext>
            </a:extLst>
          </p:cNvPr>
          <p:cNvSpPr/>
          <p:nvPr/>
        </p:nvSpPr>
        <p:spPr>
          <a:xfrm>
            <a:off x="6535198" y="4490264"/>
            <a:ext cx="2403286" cy="134726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WINDWARD ISLES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SE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DA7983-0E54-4982-BC82-1DBB10F61A67}"/>
              </a:ext>
            </a:extLst>
          </p:cNvPr>
          <p:cNvSpPr/>
          <p:nvPr/>
        </p:nvSpPr>
        <p:spPr>
          <a:xfrm>
            <a:off x="3635896" y="3617541"/>
            <a:ext cx="3420380" cy="1578902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CARIBBEAN SEA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0DD872-5E1D-47BB-A773-424AC1287318}"/>
              </a:ext>
            </a:extLst>
          </p:cNvPr>
          <p:cNvSpPr/>
          <p:nvPr/>
        </p:nvSpPr>
        <p:spPr>
          <a:xfrm>
            <a:off x="6264188" y="3139520"/>
            <a:ext cx="792088" cy="648072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SAN_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</a:rPr>
              <a:t>JUAN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64D943-34A5-487E-827A-23D3294FFFE8}"/>
              </a:ext>
            </a:extLst>
          </p:cNvPr>
          <p:cNvSpPr/>
          <p:nvPr/>
        </p:nvSpPr>
        <p:spPr>
          <a:xfrm>
            <a:off x="3579506" y="3464497"/>
            <a:ext cx="1008112" cy="648072"/>
          </a:xfrm>
          <a:prstGeom prst="ellipse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PORT LOUIS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E58157-2EF5-42B9-94E7-9BAF36362ECB}"/>
              </a:ext>
            </a:extLst>
          </p:cNvPr>
          <p:cNvSpPr/>
          <p:nvPr/>
        </p:nvSpPr>
        <p:spPr>
          <a:xfrm>
            <a:off x="1400198" y="77737"/>
            <a:ext cx="1008112" cy="64807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SAVANNAH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2E7BB27-0BF1-420B-9160-EF30F696F599}"/>
              </a:ext>
            </a:extLst>
          </p:cNvPr>
          <p:cNvSpPr/>
          <p:nvPr/>
        </p:nvSpPr>
        <p:spPr>
          <a:xfrm>
            <a:off x="1920023" y="337504"/>
            <a:ext cx="3048562" cy="195415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BAHAMAS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SW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1D2B96-DE90-4C26-BE6F-E1F036D220FE}"/>
              </a:ext>
            </a:extLst>
          </p:cNvPr>
          <p:cNvSpPr/>
          <p:nvPr/>
        </p:nvSpPr>
        <p:spPr>
          <a:xfrm>
            <a:off x="1214095" y="4249892"/>
            <a:ext cx="792088" cy="648072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CATALINA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C9E277-A51A-497F-86AD-976163174B82}"/>
              </a:ext>
            </a:extLst>
          </p:cNvPr>
          <p:cNvSpPr/>
          <p:nvPr/>
        </p:nvSpPr>
        <p:spPr>
          <a:xfrm>
            <a:off x="5488858" y="5475242"/>
            <a:ext cx="734052" cy="648072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LA GUIARA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0250232-28E3-4A01-AF93-5B686F757110}"/>
              </a:ext>
            </a:extLst>
          </p:cNvPr>
          <p:cNvSpPr/>
          <p:nvPr/>
        </p:nvSpPr>
        <p:spPr>
          <a:xfrm>
            <a:off x="4632539" y="5219641"/>
            <a:ext cx="734052" cy="648072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PUERTO CABELLO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6044D1D-D9F9-40F4-B9E5-B15EFC0C7BC8}"/>
              </a:ext>
            </a:extLst>
          </p:cNvPr>
          <p:cNvSpPr/>
          <p:nvPr/>
        </p:nvSpPr>
        <p:spPr>
          <a:xfrm>
            <a:off x="3042354" y="5749637"/>
            <a:ext cx="734052" cy="648072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LA HACHA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EA4F82-A987-4F7B-A968-166D43B27FD7}"/>
              </a:ext>
            </a:extLst>
          </p:cNvPr>
          <p:cNvSpPr/>
          <p:nvPr/>
        </p:nvSpPr>
        <p:spPr>
          <a:xfrm>
            <a:off x="6991469" y="4127780"/>
            <a:ext cx="1181225" cy="648072"/>
          </a:xfrm>
          <a:prstGeom prst="ellipse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MARTIN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</a:rPr>
              <a:t>IQUE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0FFF151-3613-4D77-AC9D-AEAFC3EDBA9F}"/>
              </a:ext>
            </a:extLst>
          </p:cNvPr>
          <p:cNvSpPr/>
          <p:nvPr/>
        </p:nvSpPr>
        <p:spPr>
          <a:xfrm>
            <a:off x="32869" y="152636"/>
            <a:ext cx="1181225" cy="64807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NEW 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</a:rPr>
              <a:t>ORLEANS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F0F3AE-302A-441D-AD35-75C72B7D8EF6}"/>
              </a:ext>
            </a:extLst>
          </p:cNvPr>
          <p:cNvSpPr/>
          <p:nvPr/>
        </p:nvSpPr>
        <p:spPr>
          <a:xfrm>
            <a:off x="-176370" y="2132856"/>
            <a:ext cx="792088" cy="648072"/>
          </a:xfrm>
          <a:prstGeom prst="ellipse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VERA-CRUZ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6167B4-3F6C-4C87-9F7B-2E0A82CCEFF0}"/>
              </a:ext>
            </a:extLst>
          </p:cNvPr>
          <p:cNvSpPr/>
          <p:nvPr/>
        </p:nvSpPr>
        <p:spPr>
          <a:xfrm>
            <a:off x="2511358" y="2119005"/>
            <a:ext cx="1808719" cy="57327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BAHAMA CHANNEL </a:t>
            </a:r>
          </a:p>
          <a:p>
            <a:pPr algn="ctr"/>
            <a:r>
              <a:rPr lang="en-GB" sz="1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en-GB" sz="1100" b="1" dirty="0"/>
          </a:p>
        </p:txBody>
      </p:sp>
      <p:sp>
        <p:nvSpPr>
          <p:cNvPr id="32" name="Thought Bubble: Cloud 31">
            <a:extLst>
              <a:ext uri="{FF2B5EF4-FFF2-40B4-BE49-F238E27FC236}">
                <a16:creationId xmlns:a16="http://schemas.microsoft.com/office/drawing/2014/main" id="{2ED003C8-D6B0-4138-9728-F39C8E2E89DF}"/>
              </a:ext>
            </a:extLst>
          </p:cNvPr>
          <p:cNvSpPr/>
          <p:nvPr/>
        </p:nvSpPr>
        <p:spPr>
          <a:xfrm rot="2820000">
            <a:off x="2748413" y="1634616"/>
            <a:ext cx="936104" cy="632759"/>
          </a:xfrm>
          <a:prstGeom prst="cloudCallou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i="1" dirty="0">
                <a:solidFill>
                  <a:schemeClr val="tx1"/>
                </a:solidFill>
              </a:rPr>
              <a:t>Shoals</a:t>
            </a:r>
          </a:p>
        </p:txBody>
      </p:sp>
      <p:sp>
        <p:nvSpPr>
          <p:cNvPr id="6" name="Diagonal Stripe 5">
            <a:extLst>
              <a:ext uri="{FF2B5EF4-FFF2-40B4-BE49-F238E27FC236}">
                <a16:creationId xmlns:a16="http://schemas.microsoft.com/office/drawing/2014/main" id="{9E47DBD1-B500-447A-AF9F-AD590A3E4677}"/>
              </a:ext>
            </a:extLst>
          </p:cNvPr>
          <p:cNvSpPr/>
          <p:nvPr/>
        </p:nvSpPr>
        <p:spPr>
          <a:xfrm>
            <a:off x="5809957" y="3142592"/>
            <a:ext cx="654235" cy="934480"/>
          </a:xfrm>
          <a:prstGeom prst="diagStrip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MONA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</a:rPr>
              <a:t>=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</a:rPr>
              <a:t>PSSGE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C6CA94F-E14E-413C-AA33-01C2AE09C5D7}"/>
              </a:ext>
            </a:extLst>
          </p:cNvPr>
          <p:cNvSpPr/>
          <p:nvPr/>
        </p:nvSpPr>
        <p:spPr>
          <a:xfrm>
            <a:off x="6264188" y="1938369"/>
            <a:ext cx="2945306" cy="10013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Indies see </a:t>
            </a:r>
            <a:r>
              <a:rPr lang="en-GB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Tempestes</a:t>
            </a:r>
            <a:endParaRPr lang="en-GB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GB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June until </a:t>
            </a:r>
            <a:r>
              <a:rPr lang="en-GB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Novembere</a:t>
            </a:r>
            <a:endParaRPr lang="en-GB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Star: 8 Points 33">
            <a:extLst>
              <a:ext uri="{FF2B5EF4-FFF2-40B4-BE49-F238E27FC236}">
                <a16:creationId xmlns:a16="http://schemas.microsoft.com/office/drawing/2014/main" id="{A90117D2-A16E-4330-9C6B-DB5CE74931A8}"/>
              </a:ext>
            </a:extLst>
          </p:cNvPr>
          <p:cNvSpPr/>
          <p:nvPr/>
        </p:nvSpPr>
        <p:spPr>
          <a:xfrm>
            <a:off x="3687290" y="5132534"/>
            <a:ext cx="896056" cy="805299"/>
          </a:xfrm>
          <a:prstGeom prst="star8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CARTAGENA</a:t>
            </a:r>
          </a:p>
        </p:txBody>
      </p:sp>
      <p:sp>
        <p:nvSpPr>
          <p:cNvPr id="36" name="Star: 8 Points 35">
            <a:extLst>
              <a:ext uri="{FF2B5EF4-FFF2-40B4-BE49-F238E27FC236}">
                <a16:creationId xmlns:a16="http://schemas.microsoft.com/office/drawing/2014/main" id="{4C38D73C-C0A5-4147-93FE-060C746D629E}"/>
              </a:ext>
            </a:extLst>
          </p:cNvPr>
          <p:cNvSpPr/>
          <p:nvPr/>
        </p:nvSpPr>
        <p:spPr>
          <a:xfrm>
            <a:off x="1892135" y="5503490"/>
            <a:ext cx="896056" cy="805299"/>
          </a:xfrm>
          <a:prstGeom prst="star8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PORTOBELLO</a:t>
            </a:r>
          </a:p>
        </p:txBody>
      </p:sp>
      <p:sp>
        <p:nvSpPr>
          <p:cNvPr id="37" name="Star: 8 Points 36">
            <a:extLst>
              <a:ext uri="{FF2B5EF4-FFF2-40B4-BE49-F238E27FC236}">
                <a16:creationId xmlns:a16="http://schemas.microsoft.com/office/drawing/2014/main" id="{3BE706C0-EBCD-40C2-89A6-C3DBA75208C8}"/>
              </a:ext>
            </a:extLst>
          </p:cNvPr>
          <p:cNvSpPr/>
          <p:nvPr/>
        </p:nvSpPr>
        <p:spPr>
          <a:xfrm>
            <a:off x="1834775" y="1969407"/>
            <a:ext cx="896056" cy="805299"/>
          </a:xfrm>
          <a:prstGeom prst="star8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HABANA</a:t>
            </a:r>
          </a:p>
        </p:txBody>
      </p:sp>
      <p:sp>
        <p:nvSpPr>
          <p:cNvPr id="38" name="Star: 8 Points 37">
            <a:extLst>
              <a:ext uri="{FF2B5EF4-FFF2-40B4-BE49-F238E27FC236}">
                <a16:creationId xmlns:a16="http://schemas.microsoft.com/office/drawing/2014/main" id="{6C3F0A67-651A-4CB4-B691-C8A202163BED}"/>
              </a:ext>
            </a:extLst>
          </p:cNvPr>
          <p:cNvSpPr/>
          <p:nvPr/>
        </p:nvSpPr>
        <p:spPr>
          <a:xfrm>
            <a:off x="2639002" y="3455196"/>
            <a:ext cx="951176" cy="805299"/>
          </a:xfrm>
          <a:prstGeom prst="star8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PORTROYAL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6A066A-FBC2-4BA5-ADD1-9AC599C61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656" y="-2482"/>
            <a:ext cx="29908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4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F068771-A3BA-435C-A790-A2D28FDB48D7}"/>
              </a:ext>
            </a:extLst>
          </p:cNvPr>
          <p:cNvSpPr/>
          <p:nvPr/>
        </p:nvSpPr>
        <p:spPr>
          <a:xfrm>
            <a:off x="3527377" y="1484784"/>
            <a:ext cx="3436472" cy="1512167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ENGLISH CHANNEL</a:t>
            </a:r>
          </a:p>
          <a:p>
            <a:pPr algn="ctr"/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F65C74-D81B-479A-A17D-8B27AE655901}"/>
              </a:ext>
            </a:extLst>
          </p:cNvPr>
          <p:cNvSpPr/>
          <p:nvPr/>
        </p:nvSpPr>
        <p:spPr>
          <a:xfrm>
            <a:off x="2371379" y="1178750"/>
            <a:ext cx="1367644" cy="972108"/>
          </a:xfrm>
          <a:prstGeom prst="ellipse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LYME BAY</a:t>
            </a:r>
          </a:p>
          <a:p>
            <a:pPr algn="ctr"/>
            <a:r>
              <a:rPr lang="en-GB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</a:t>
            </a:r>
            <a:endParaRPr lang="en-GB" sz="1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5B4BA3-30FE-4A32-BC2C-2DF7081F3A7E}"/>
              </a:ext>
            </a:extLst>
          </p:cNvPr>
          <p:cNvSpPr/>
          <p:nvPr/>
        </p:nvSpPr>
        <p:spPr>
          <a:xfrm>
            <a:off x="629633" y="1748558"/>
            <a:ext cx="1587056" cy="972108"/>
          </a:xfrm>
          <a:prstGeom prst="ellipse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SOUNDINGS</a:t>
            </a:r>
          </a:p>
          <a:p>
            <a:pPr algn="ctr"/>
            <a:r>
              <a:rPr lang="en-GB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</a:t>
            </a:r>
            <a:endParaRPr lang="en-GB" sz="1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74EDB8-FC6D-457E-A6C7-DD15DACD25D1}"/>
              </a:ext>
            </a:extLst>
          </p:cNvPr>
          <p:cNvSpPr/>
          <p:nvPr/>
        </p:nvSpPr>
        <p:spPr>
          <a:xfrm>
            <a:off x="5148064" y="836712"/>
            <a:ext cx="1367644" cy="972108"/>
          </a:xfrm>
          <a:prstGeom prst="ellipse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SPITHEAD ROADS </a:t>
            </a:r>
          </a:p>
          <a:p>
            <a:pPr algn="ctr"/>
            <a:r>
              <a:rPr lang="en-GB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</a:t>
            </a:r>
            <a:endParaRPr lang="en-GB" sz="1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C97B8C-6E42-4ADB-82D3-39C07DC3C064}"/>
              </a:ext>
            </a:extLst>
          </p:cNvPr>
          <p:cNvSpPr/>
          <p:nvPr/>
        </p:nvSpPr>
        <p:spPr>
          <a:xfrm>
            <a:off x="5184068" y="2897941"/>
            <a:ext cx="2221464" cy="1165084"/>
          </a:xfrm>
          <a:prstGeom prst="ellipse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BAIE DE LA SEINE</a:t>
            </a:r>
          </a:p>
          <a:p>
            <a:pPr algn="ctr"/>
            <a:r>
              <a:rPr lang="en-GB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</a:t>
            </a:r>
            <a:endParaRPr lang="en-GB"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2AB3BC-574A-4B12-BF9D-9DD2BBEB0417}"/>
              </a:ext>
            </a:extLst>
          </p:cNvPr>
          <p:cNvSpPr/>
          <p:nvPr/>
        </p:nvSpPr>
        <p:spPr>
          <a:xfrm>
            <a:off x="8460432" y="836712"/>
            <a:ext cx="683568" cy="1656184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AUST-RIAN </a:t>
            </a:r>
          </a:p>
          <a:p>
            <a:pPr algn="ctr"/>
            <a:r>
              <a:rPr lang="en-GB" sz="1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NETHERLAND</a:t>
            </a:r>
            <a:endParaRPr lang="en-GB" sz="1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85F33D-4F73-492B-8C59-F6217D8EB0B5}"/>
              </a:ext>
            </a:extLst>
          </p:cNvPr>
          <p:cNvSpPr/>
          <p:nvPr/>
        </p:nvSpPr>
        <p:spPr>
          <a:xfrm>
            <a:off x="8223989" y="-37864"/>
            <a:ext cx="936104" cy="864096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NORE</a:t>
            </a:r>
          </a:p>
          <a:p>
            <a:pPr algn="ctr"/>
            <a:r>
              <a:rPr lang="en-GB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 D</a:t>
            </a:r>
          </a:p>
        </p:txBody>
      </p:sp>
      <p:pic>
        <p:nvPicPr>
          <p:cNvPr id="5" name="Graphic 4" descr="Map compass">
            <a:extLst>
              <a:ext uri="{FF2B5EF4-FFF2-40B4-BE49-F238E27FC236}">
                <a16:creationId xmlns:a16="http://schemas.microsoft.com/office/drawing/2014/main" id="{D29ACFEB-2498-4C4C-8713-B44648543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0834" y="331272"/>
            <a:ext cx="1081674" cy="1081674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52CC13-890F-4D1C-8E9D-D8126A556CD5}"/>
              </a:ext>
            </a:extLst>
          </p:cNvPr>
          <p:cNvSpPr/>
          <p:nvPr/>
        </p:nvSpPr>
        <p:spPr>
          <a:xfrm>
            <a:off x="3275856" y="2996952"/>
            <a:ext cx="1512168" cy="2304256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CHANNEL</a:t>
            </a:r>
          </a:p>
          <a:p>
            <a:pPr algn="ctr"/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ISLANDS</a:t>
            </a:r>
          </a:p>
          <a:p>
            <a:pPr algn="ctr"/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 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05C260-D415-4AD1-BC7D-0A1293A83BA9}"/>
              </a:ext>
            </a:extLst>
          </p:cNvPr>
          <p:cNvSpPr/>
          <p:nvPr/>
        </p:nvSpPr>
        <p:spPr>
          <a:xfrm>
            <a:off x="0" y="4941167"/>
            <a:ext cx="1512168" cy="1940023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USHANT</a:t>
            </a:r>
          </a:p>
          <a:p>
            <a:pPr algn="ctr"/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FE242-BBA9-4F59-885B-768C14B5C1C7}"/>
              </a:ext>
            </a:extLst>
          </p:cNvPr>
          <p:cNvSpPr/>
          <p:nvPr/>
        </p:nvSpPr>
        <p:spPr>
          <a:xfrm>
            <a:off x="0" y="2637115"/>
            <a:ext cx="1512168" cy="2304256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CHOPS</a:t>
            </a:r>
          </a:p>
          <a:p>
            <a:pPr algn="ctr"/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665527-26E4-406B-8028-1F97ABD4379D}"/>
              </a:ext>
            </a:extLst>
          </p:cNvPr>
          <p:cNvSpPr/>
          <p:nvPr/>
        </p:nvSpPr>
        <p:spPr>
          <a:xfrm>
            <a:off x="7164288" y="0"/>
            <a:ext cx="1153682" cy="476672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CHATHAM</a:t>
            </a:r>
            <a:endParaRPr lang="en-GB" sz="12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E3DF76-3792-447D-9B03-F6136B73D509}"/>
              </a:ext>
            </a:extLst>
          </p:cNvPr>
          <p:cNvSpPr/>
          <p:nvPr/>
        </p:nvSpPr>
        <p:spPr>
          <a:xfrm>
            <a:off x="4788024" y="394184"/>
            <a:ext cx="1008112" cy="64807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PORTSMOUTH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CC8BB6-A4C9-4873-BC12-2B988B01C7C9}"/>
              </a:ext>
            </a:extLst>
          </p:cNvPr>
          <p:cNvSpPr/>
          <p:nvPr/>
        </p:nvSpPr>
        <p:spPr>
          <a:xfrm>
            <a:off x="1330200" y="1250961"/>
            <a:ext cx="1008112" cy="64807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PLYMOUTH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917312-F5B3-4742-847C-B1EB0CE70FCA}"/>
              </a:ext>
            </a:extLst>
          </p:cNvPr>
          <p:cNvSpPr/>
          <p:nvPr/>
        </p:nvSpPr>
        <p:spPr>
          <a:xfrm>
            <a:off x="1403648" y="5355214"/>
            <a:ext cx="1008112" cy="648072"/>
          </a:xfrm>
          <a:prstGeom prst="ellipse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BREST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B41D1C-26C7-4661-934B-38F48005193C}"/>
              </a:ext>
            </a:extLst>
          </p:cNvPr>
          <p:cNvSpPr/>
          <p:nvPr/>
        </p:nvSpPr>
        <p:spPr>
          <a:xfrm>
            <a:off x="4283968" y="2762926"/>
            <a:ext cx="1008112" cy="648072"/>
          </a:xfrm>
          <a:prstGeom prst="ellipse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CHERBOURG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C7592C-1E05-4DF5-9C16-9C9C34B731F3}"/>
              </a:ext>
            </a:extLst>
          </p:cNvPr>
          <p:cNvSpPr/>
          <p:nvPr/>
        </p:nvSpPr>
        <p:spPr>
          <a:xfrm>
            <a:off x="6963849" y="510153"/>
            <a:ext cx="1512168" cy="2304256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STRAIT OF DOVER</a:t>
            </a:r>
          </a:p>
          <a:p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</a:t>
            </a:r>
          </a:p>
          <a:p>
            <a:r>
              <a:rPr lang="en-GB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26" name="Flowchart: Manual Input 25">
            <a:extLst>
              <a:ext uri="{FF2B5EF4-FFF2-40B4-BE49-F238E27FC236}">
                <a16:creationId xmlns:a16="http://schemas.microsoft.com/office/drawing/2014/main" id="{D3429F48-E269-45A6-A21E-003CCB3AAA7C}"/>
              </a:ext>
            </a:extLst>
          </p:cNvPr>
          <p:cNvSpPr/>
          <p:nvPr/>
        </p:nvSpPr>
        <p:spPr>
          <a:xfrm>
            <a:off x="1512168" y="2996951"/>
            <a:ext cx="1763688" cy="1894404"/>
          </a:xfrm>
          <a:prstGeom prst="flowChartManualInpu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BAIE DE MORLAIX </a:t>
            </a:r>
          </a:p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</a:t>
            </a:r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82E6EA-444D-4569-9D51-1CE4FD9A3D66}"/>
              </a:ext>
            </a:extLst>
          </p:cNvPr>
          <p:cNvSpPr/>
          <p:nvPr/>
        </p:nvSpPr>
        <p:spPr>
          <a:xfrm>
            <a:off x="1503336" y="1807192"/>
            <a:ext cx="2121800" cy="1571439"/>
          </a:xfrm>
          <a:custGeom>
            <a:avLst/>
            <a:gdLst>
              <a:gd name="connsiteX0" fmla="*/ 46495 w 2121800"/>
              <a:gd name="connsiteY0" fmla="*/ 1493947 h 1571439"/>
              <a:gd name="connsiteX1" fmla="*/ 46495 w 2121800"/>
              <a:gd name="connsiteY1" fmla="*/ 1493947 h 1571439"/>
              <a:gd name="connsiteX2" fmla="*/ 61993 w 2121800"/>
              <a:gd name="connsiteY2" fmla="*/ 1354462 h 1571439"/>
              <a:gd name="connsiteX3" fmla="*/ 77491 w 2121800"/>
              <a:gd name="connsiteY3" fmla="*/ 967005 h 1571439"/>
              <a:gd name="connsiteX4" fmla="*/ 185979 w 2121800"/>
              <a:gd name="connsiteY4" fmla="*/ 951506 h 1571439"/>
              <a:gd name="connsiteX5" fmla="*/ 340962 w 2121800"/>
              <a:gd name="connsiteY5" fmla="*/ 874015 h 1571439"/>
              <a:gd name="connsiteX6" fmla="*/ 433952 w 2121800"/>
              <a:gd name="connsiteY6" fmla="*/ 812022 h 1571439"/>
              <a:gd name="connsiteX7" fmla="*/ 480447 w 2121800"/>
              <a:gd name="connsiteY7" fmla="*/ 781025 h 1571439"/>
              <a:gd name="connsiteX8" fmla="*/ 573437 w 2121800"/>
              <a:gd name="connsiteY8" fmla="*/ 750028 h 1571439"/>
              <a:gd name="connsiteX9" fmla="*/ 666427 w 2121800"/>
              <a:gd name="connsiteY9" fmla="*/ 657039 h 1571439"/>
              <a:gd name="connsiteX10" fmla="*/ 712922 w 2121800"/>
              <a:gd name="connsiteY10" fmla="*/ 564049 h 1571439"/>
              <a:gd name="connsiteX11" fmla="*/ 728420 w 2121800"/>
              <a:gd name="connsiteY11" fmla="*/ 517554 h 1571439"/>
              <a:gd name="connsiteX12" fmla="*/ 743918 w 2121800"/>
              <a:gd name="connsiteY12" fmla="*/ 378069 h 1571439"/>
              <a:gd name="connsiteX13" fmla="*/ 805911 w 2121800"/>
              <a:gd name="connsiteY13" fmla="*/ 347072 h 1571439"/>
              <a:gd name="connsiteX14" fmla="*/ 852406 w 2121800"/>
              <a:gd name="connsiteY14" fmla="*/ 176591 h 1571439"/>
              <a:gd name="connsiteX15" fmla="*/ 976393 w 2121800"/>
              <a:gd name="connsiteY15" fmla="*/ 114598 h 1571439"/>
              <a:gd name="connsiteX16" fmla="*/ 1487837 w 2121800"/>
              <a:gd name="connsiteY16" fmla="*/ 99100 h 1571439"/>
              <a:gd name="connsiteX17" fmla="*/ 1549830 w 2121800"/>
              <a:gd name="connsiteY17" fmla="*/ 83601 h 1571439"/>
              <a:gd name="connsiteX18" fmla="*/ 1642820 w 2121800"/>
              <a:gd name="connsiteY18" fmla="*/ 52605 h 1571439"/>
              <a:gd name="connsiteX19" fmla="*/ 1968284 w 2121800"/>
              <a:gd name="connsiteY19" fmla="*/ 6110 h 1571439"/>
              <a:gd name="connsiteX20" fmla="*/ 2092271 w 2121800"/>
              <a:gd name="connsiteY20" fmla="*/ 21608 h 1571439"/>
              <a:gd name="connsiteX21" fmla="*/ 2030278 w 2121800"/>
              <a:gd name="connsiteY21" fmla="*/ 502055 h 1571439"/>
              <a:gd name="connsiteX22" fmla="*/ 1983783 w 2121800"/>
              <a:gd name="connsiteY22" fmla="*/ 564049 h 1571439"/>
              <a:gd name="connsiteX23" fmla="*/ 1921789 w 2121800"/>
              <a:gd name="connsiteY23" fmla="*/ 579547 h 1571439"/>
              <a:gd name="connsiteX24" fmla="*/ 1813301 w 2121800"/>
              <a:gd name="connsiteY24" fmla="*/ 641540 h 1571439"/>
              <a:gd name="connsiteX25" fmla="*/ 1766806 w 2121800"/>
              <a:gd name="connsiteY25" fmla="*/ 688035 h 1571439"/>
              <a:gd name="connsiteX26" fmla="*/ 1704813 w 2121800"/>
              <a:gd name="connsiteY26" fmla="*/ 734530 h 1571439"/>
              <a:gd name="connsiteX27" fmla="*/ 1658318 w 2121800"/>
              <a:gd name="connsiteY27" fmla="*/ 827520 h 1571439"/>
              <a:gd name="connsiteX28" fmla="*/ 1627322 w 2121800"/>
              <a:gd name="connsiteY28" fmla="*/ 874015 h 1571439"/>
              <a:gd name="connsiteX29" fmla="*/ 1611823 w 2121800"/>
              <a:gd name="connsiteY29" fmla="*/ 1137486 h 1571439"/>
              <a:gd name="connsiteX30" fmla="*/ 1596325 w 2121800"/>
              <a:gd name="connsiteY30" fmla="*/ 1183981 h 1571439"/>
              <a:gd name="connsiteX31" fmla="*/ 1518833 w 2121800"/>
              <a:gd name="connsiteY31" fmla="*/ 1199479 h 1571439"/>
              <a:gd name="connsiteX32" fmla="*/ 1456840 w 2121800"/>
              <a:gd name="connsiteY32" fmla="*/ 1214977 h 1571439"/>
              <a:gd name="connsiteX33" fmla="*/ 1255362 w 2121800"/>
              <a:gd name="connsiteY33" fmla="*/ 1245974 h 1571439"/>
              <a:gd name="connsiteX34" fmla="*/ 1193369 w 2121800"/>
              <a:gd name="connsiteY34" fmla="*/ 1276971 h 1571439"/>
              <a:gd name="connsiteX35" fmla="*/ 1069383 w 2121800"/>
              <a:gd name="connsiteY35" fmla="*/ 1307967 h 1571439"/>
              <a:gd name="connsiteX36" fmla="*/ 929898 w 2121800"/>
              <a:gd name="connsiteY36" fmla="*/ 1354462 h 1571439"/>
              <a:gd name="connsiteX37" fmla="*/ 883403 w 2121800"/>
              <a:gd name="connsiteY37" fmla="*/ 1385459 h 1571439"/>
              <a:gd name="connsiteX38" fmla="*/ 743918 w 2121800"/>
              <a:gd name="connsiteY38" fmla="*/ 1416455 h 1571439"/>
              <a:gd name="connsiteX39" fmla="*/ 650928 w 2121800"/>
              <a:gd name="connsiteY39" fmla="*/ 1431954 h 1571439"/>
              <a:gd name="connsiteX40" fmla="*/ 588935 w 2121800"/>
              <a:gd name="connsiteY40" fmla="*/ 1447452 h 1571439"/>
              <a:gd name="connsiteX41" fmla="*/ 418454 w 2121800"/>
              <a:gd name="connsiteY41" fmla="*/ 1462950 h 1571439"/>
              <a:gd name="connsiteX42" fmla="*/ 371959 w 2121800"/>
              <a:gd name="connsiteY42" fmla="*/ 1493947 h 1571439"/>
              <a:gd name="connsiteX43" fmla="*/ 247972 w 2121800"/>
              <a:gd name="connsiteY43" fmla="*/ 1524944 h 1571439"/>
              <a:gd name="connsiteX44" fmla="*/ 139484 w 2121800"/>
              <a:gd name="connsiteY44" fmla="*/ 1571439 h 1571439"/>
              <a:gd name="connsiteX45" fmla="*/ 0 w 2121800"/>
              <a:gd name="connsiteY45" fmla="*/ 1509445 h 1571439"/>
              <a:gd name="connsiteX46" fmla="*/ 46495 w 2121800"/>
              <a:gd name="connsiteY46" fmla="*/ 1493947 h 157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121800" h="1571439">
                <a:moveTo>
                  <a:pt x="46495" y="1493947"/>
                </a:moveTo>
                <a:lnTo>
                  <a:pt x="46495" y="1493947"/>
                </a:lnTo>
                <a:cubicBezTo>
                  <a:pt x="51661" y="1447452"/>
                  <a:pt x="59246" y="1401162"/>
                  <a:pt x="61993" y="1354462"/>
                </a:cubicBezTo>
                <a:cubicBezTo>
                  <a:pt x="69583" y="1225429"/>
                  <a:pt x="39479" y="1090545"/>
                  <a:pt x="77491" y="967005"/>
                </a:cubicBezTo>
                <a:cubicBezTo>
                  <a:pt x="88234" y="932091"/>
                  <a:pt x="149816" y="956672"/>
                  <a:pt x="185979" y="951506"/>
                </a:cubicBezTo>
                <a:cubicBezTo>
                  <a:pt x="296692" y="877698"/>
                  <a:pt x="242828" y="898548"/>
                  <a:pt x="340962" y="874015"/>
                </a:cubicBezTo>
                <a:lnTo>
                  <a:pt x="433952" y="812022"/>
                </a:lnTo>
                <a:cubicBezTo>
                  <a:pt x="449450" y="801690"/>
                  <a:pt x="462776" y="786915"/>
                  <a:pt x="480447" y="781025"/>
                </a:cubicBezTo>
                <a:lnTo>
                  <a:pt x="573437" y="750028"/>
                </a:lnTo>
                <a:cubicBezTo>
                  <a:pt x="604434" y="719032"/>
                  <a:pt x="652565" y="698625"/>
                  <a:pt x="666427" y="657039"/>
                </a:cubicBezTo>
                <a:cubicBezTo>
                  <a:pt x="687815" y="592873"/>
                  <a:pt x="672863" y="624137"/>
                  <a:pt x="712922" y="564049"/>
                </a:cubicBezTo>
                <a:cubicBezTo>
                  <a:pt x="718088" y="548551"/>
                  <a:pt x="725734" y="533668"/>
                  <a:pt x="728420" y="517554"/>
                </a:cubicBezTo>
                <a:cubicBezTo>
                  <a:pt x="736111" y="471409"/>
                  <a:pt x="724560" y="420657"/>
                  <a:pt x="743918" y="378069"/>
                </a:cubicBezTo>
                <a:cubicBezTo>
                  <a:pt x="753478" y="357036"/>
                  <a:pt x="785247" y="357404"/>
                  <a:pt x="805911" y="347072"/>
                </a:cubicBezTo>
                <a:cubicBezTo>
                  <a:pt x="903815" y="200218"/>
                  <a:pt x="736652" y="465977"/>
                  <a:pt x="852406" y="176591"/>
                </a:cubicBezTo>
                <a:cubicBezTo>
                  <a:pt x="860897" y="155364"/>
                  <a:pt x="972942" y="114870"/>
                  <a:pt x="976393" y="114598"/>
                </a:cubicBezTo>
                <a:cubicBezTo>
                  <a:pt x="1146424" y="101175"/>
                  <a:pt x="1317356" y="104266"/>
                  <a:pt x="1487837" y="99100"/>
                </a:cubicBezTo>
                <a:cubicBezTo>
                  <a:pt x="1508501" y="93934"/>
                  <a:pt x="1529428" y="89722"/>
                  <a:pt x="1549830" y="83601"/>
                </a:cubicBezTo>
                <a:cubicBezTo>
                  <a:pt x="1581125" y="74212"/>
                  <a:pt x="1610433" y="56923"/>
                  <a:pt x="1642820" y="52605"/>
                </a:cubicBezTo>
                <a:cubicBezTo>
                  <a:pt x="1906443" y="17455"/>
                  <a:pt x="1798181" y="34460"/>
                  <a:pt x="1968284" y="6110"/>
                </a:cubicBezTo>
                <a:cubicBezTo>
                  <a:pt x="2009613" y="11276"/>
                  <a:pt x="2083832" y="-19179"/>
                  <a:pt x="2092271" y="21608"/>
                </a:cubicBezTo>
                <a:cubicBezTo>
                  <a:pt x="2143692" y="270140"/>
                  <a:pt x="2130960" y="361099"/>
                  <a:pt x="2030278" y="502055"/>
                </a:cubicBezTo>
                <a:cubicBezTo>
                  <a:pt x="2015264" y="523074"/>
                  <a:pt x="2004802" y="549035"/>
                  <a:pt x="1983783" y="564049"/>
                </a:cubicBezTo>
                <a:cubicBezTo>
                  <a:pt x="1966450" y="576430"/>
                  <a:pt x="1942454" y="574381"/>
                  <a:pt x="1921789" y="579547"/>
                </a:cubicBezTo>
                <a:cubicBezTo>
                  <a:pt x="1883897" y="598494"/>
                  <a:pt x="1846157" y="614160"/>
                  <a:pt x="1813301" y="641540"/>
                </a:cubicBezTo>
                <a:cubicBezTo>
                  <a:pt x="1796463" y="655571"/>
                  <a:pt x="1783447" y="673771"/>
                  <a:pt x="1766806" y="688035"/>
                </a:cubicBezTo>
                <a:cubicBezTo>
                  <a:pt x="1747194" y="704845"/>
                  <a:pt x="1725477" y="719032"/>
                  <a:pt x="1704813" y="734530"/>
                </a:cubicBezTo>
                <a:cubicBezTo>
                  <a:pt x="1615983" y="867777"/>
                  <a:pt x="1722484" y="699189"/>
                  <a:pt x="1658318" y="827520"/>
                </a:cubicBezTo>
                <a:cubicBezTo>
                  <a:pt x="1649988" y="844180"/>
                  <a:pt x="1637654" y="858517"/>
                  <a:pt x="1627322" y="874015"/>
                </a:cubicBezTo>
                <a:cubicBezTo>
                  <a:pt x="1622156" y="961839"/>
                  <a:pt x="1620577" y="1049947"/>
                  <a:pt x="1611823" y="1137486"/>
                </a:cubicBezTo>
                <a:cubicBezTo>
                  <a:pt x="1610197" y="1153742"/>
                  <a:pt x="1609918" y="1174919"/>
                  <a:pt x="1596325" y="1183981"/>
                </a:cubicBezTo>
                <a:cubicBezTo>
                  <a:pt x="1574407" y="1198593"/>
                  <a:pt x="1544548" y="1193765"/>
                  <a:pt x="1518833" y="1199479"/>
                </a:cubicBezTo>
                <a:cubicBezTo>
                  <a:pt x="1498040" y="1204100"/>
                  <a:pt x="1477850" y="1211475"/>
                  <a:pt x="1456840" y="1214977"/>
                </a:cubicBezTo>
                <a:cubicBezTo>
                  <a:pt x="1119030" y="1271280"/>
                  <a:pt x="1492399" y="1198568"/>
                  <a:pt x="1255362" y="1245974"/>
                </a:cubicBezTo>
                <a:cubicBezTo>
                  <a:pt x="1234698" y="1256306"/>
                  <a:pt x="1215287" y="1269665"/>
                  <a:pt x="1193369" y="1276971"/>
                </a:cubicBezTo>
                <a:cubicBezTo>
                  <a:pt x="1152955" y="1290442"/>
                  <a:pt x="1069383" y="1307967"/>
                  <a:pt x="1069383" y="1307967"/>
                </a:cubicBezTo>
                <a:cubicBezTo>
                  <a:pt x="963736" y="1378399"/>
                  <a:pt x="1096943" y="1298780"/>
                  <a:pt x="929898" y="1354462"/>
                </a:cubicBezTo>
                <a:cubicBezTo>
                  <a:pt x="912227" y="1360352"/>
                  <a:pt x="900524" y="1378122"/>
                  <a:pt x="883403" y="1385459"/>
                </a:cubicBezTo>
                <a:cubicBezTo>
                  <a:pt x="865073" y="1393315"/>
                  <a:pt x="756693" y="1414132"/>
                  <a:pt x="743918" y="1416455"/>
                </a:cubicBezTo>
                <a:cubicBezTo>
                  <a:pt x="713001" y="1422076"/>
                  <a:pt x="681742" y="1425791"/>
                  <a:pt x="650928" y="1431954"/>
                </a:cubicBezTo>
                <a:cubicBezTo>
                  <a:pt x="630041" y="1436131"/>
                  <a:pt x="610048" y="1444637"/>
                  <a:pt x="588935" y="1447452"/>
                </a:cubicBezTo>
                <a:cubicBezTo>
                  <a:pt x="532374" y="1454993"/>
                  <a:pt x="475281" y="1457784"/>
                  <a:pt x="418454" y="1462950"/>
                </a:cubicBezTo>
                <a:cubicBezTo>
                  <a:pt x="402956" y="1473282"/>
                  <a:pt x="389400" y="1487407"/>
                  <a:pt x="371959" y="1493947"/>
                </a:cubicBezTo>
                <a:cubicBezTo>
                  <a:pt x="301207" y="1520479"/>
                  <a:pt x="305342" y="1496259"/>
                  <a:pt x="247972" y="1524944"/>
                </a:cubicBezTo>
                <a:cubicBezTo>
                  <a:pt x="140944" y="1578458"/>
                  <a:pt x="268506" y="1539183"/>
                  <a:pt x="139484" y="1571439"/>
                </a:cubicBezTo>
                <a:cubicBezTo>
                  <a:pt x="72379" y="1563050"/>
                  <a:pt x="0" y="1591869"/>
                  <a:pt x="0" y="1509445"/>
                </a:cubicBezTo>
                <a:lnTo>
                  <a:pt x="46495" y="149394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START</a:t>
            </a:r>
          </a:p>
          <a:p>
            <a:pPr algn="ctr"/>
            <a:r>
              <a:rPr lang="en-GB" dirty="0"/>
              <a:t>POINT</a:t>
            </a:r>
          </a:p>
          <a:p>
            <a:pPr algn="ctr"/>
            <a:r>
              <a:rPr lang="en-GB" dirty="0"/>
              <a:t>SW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0FB8CBB-6F73-499B-8ED2-D00B7BBF5D93}"/>
              </a:ext>
            </a:extLst>
          </p:cNvPr>
          <p:cNvSpPr/>
          <p:nvPr/>
        </p:nvSpPr>
        <p:spPr>
          <a:xfrm>
            <a:off x="7405532" y="2730877"/>
            <a:ext cx="1008112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DIEPPE</a:t>
            </a:r>
          </a:p>
        </p:txBody>
      </p:sp>
      <p:sp>
        <p:nvSpPr>
          <p:cNvPr id="23" name="Explosion: 14 Points 22">
            <a:extLst>
              <a:ext uri="{FF2B5EF4-FFF2-40B4-BE49-F238E27FC236}">
                <a16:creationId xmlns:a16="http://schemas.microsoft.com/office/drawing/2014/main" id="{CA7A40BF-694D-400F-BE8D-B3CCE7C18093}"/>
              </a:ext>
            </a:extLst>
          </p:cNvPr>
          <p:cNvSpPr/>
          <p:nvPr/>
        </p:nvSpPr>
        <p:spPr>
          <a:xfrm>
            <a:off x="3024336" y="2209493"/>
            <a:ext cx="863588" cy="846092"/>
          </a:xfrm>
          <a:prstGeom prst="irregularSeal2">
            <a:avLst/>
          </a:prstGeom>
          <a:pattFill prst="pct40">
            <a:fgClr>
              <a:srgbClr val="5D392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i="1" dirty="0">
                <a:solidFill>
                  <a:schemeClr val="tx1"/>
                </a:solidFill>
              </a:rPr>
              <a:t>Rocks</a:t>
            </a: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4E11DFD-547C-4C7F-A124-CE7EC028BA83}"/>
              </a:ext>
            </a:extLst>
          </p:cNvPr>
          <p:cNvSpPr/>
          <p:nvPr/>
        </p:nvSpPr>
        <p:spPr>
          <a:xfrm rot="-2580000">
            <a:off x="7604436" y="1417362"/>
            <a:ext cx="936104" cy="632759"/>
          </a:xfrm>
          <a:prstGeom prst="cloudCallou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i="1" dirty="0">
                <a:solidFill>
                  <a:schemeClr val="tx1"/>
                </a:solidFill>
              </a:rPr>
              <a:t>Shoals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EE23C8-4A11-46C3-A46E-084625C2392C}"/>
              </a:ext>
            </a:extLst>
          </p:cNvPr>
          <p:cNvSpPr/>
          <p:nvPr/>
        </p:nvSpPr>
        <p:spPr>
          <a:xfrm>
            <a:off x="-436416" y="152688"/>
            <a:ext cx="6280165" cy="5124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Beware </a:t>
            </a:r>
            <a:r>
              <a:rPr lang="en-GB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Tempestes</a:t>
            </a:r>
            <a:r>
              <a:rPr lang="en-GB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Fall &amp; </a:t>
            </a:r>
            <a:r>
              <a:rPr lang="en-GB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Wintere</a:t>
            </a:r>
            <a:endParaRPr lang="en-GB" sz="2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GB" sz="2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C4D26-64C0-4475-8D08-4FB19D7A1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936" y="4381343"/>
            <a:ext cx="29908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51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366EC32-E1AF-41E4-9678-CB0A946752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Basic organization chart</Template>
  <TotalTime>0</TotalTime>
  <Words>470</Words>
  <Application>Microsoft Office PowerPoint</Application>
  <PresentationFormat>On-screen Show (4:3)</PresentationFormat>
  <Paragraphs>322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Constantia</vt:lpstr>
      <vt:lpstr>Times New Roman</vt:lpstr>
      <vt:lpstr>Office Theme</vt:lpstr>
      <vt:lpstr>Charts for Sail Navy Operations in the Atlantic Theatre</vt:lpstr>
      <vt:lpstr>PowerPoint Presentation</vt:lpstr>
      <vt:lpstr>PowerPoint Presentation</vt:lpstr>
      <vt:lpstr>PowerPoint Presentation</vt:lpstr>
      <vt:lpstr>Table of Wind Origins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2018-02-03T13:00:44Z</dcterms:created>
  <dcterms:modified xsi:type="dcterms:W3CDTF">2018-04-02T16:39:43Z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TC100854819990</vt:lpwstr>
  </property>
</Properties>
</file>